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7.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1" r:id="rId1"/>
    <p:sldMasterId id="2147484107" r:id="rId2"/>
    <p:sldMasterId id="2147484103" r:id="rId3"/>
    <p:sldMasterId id="2147484106" r:id="rId4"/>
    <p:sldMasterId id="2147484114" r:id="rId5"/>
    <p:sldMasterId id="2147484134" r:id="rId6"/>
    <p:sldMasterId id="2147484125" r:id="rId7"/>
    <p:sldMasterId id="2147484138" r:id="rId8"/>
  </p:sldMasterIdLst>
  <p:notesMasterIdLst>
    <p:notesMasterId r:id="rId110"/>
  </p:notesMasterIdLst>
  <p:handoutMasterIdLst>
    <p:handoutMasterId r:id="rId111"/>
  </p:handoutMasterIdLst>
  <p:sldIdLst>
    <p:sldId id="606" r:id="rId9"/>
    <p:sldId id="660" r:id="rId10"/>
    <p:sldId id="659" r:id="rId11"/>
    <p:sldId id="661" r:id="rId12"/>
    <p:sldId id="703" r:id="rId13"/>
    <p:sldId id="727" r:id="rId14"/>
    <p:sldId id="365" r:id="rId15"/>
    <p:sldId id="366" r:id="rId16"/>
    <p:sldId id="526" r:id="rId17"/>
    <p:sldId id="527" r:id="rId18"/>
    <p:sldId id="704" r:id="rId19"/>
    <p:sldId id="382" r:id="rId20"/>
    <p:sldId id="355" r:id="rId21"/>
    <p:sldId id="559" r:id="rId22"/>
    <p:sldId id="297" r:id="rId23"/>
    <p:sldId id="368" r:id="rId24"/>
    <p:sldId id="369" r:id="rId25"/>
    <p:sldId id="482" r:id="rId26"/>
    <p:sldId id="683" r:id="rId27"/>
    <p:sldId id="612" r:id="rId28"/>
    <p:sldId id="684" r:id="rId29"/>
    <p:sldId id="375" r:id="rId30"/>
    <p:sldId id="376" r:id="rId31"/>
    <p:sldId id="444" r:id="rId32"/>
    <p:sldId id="445" r:id="rId33"/>
    <p:sldId id="351" r:id="rId34"/>
    <p:sldId id="705" r:id="rId35"/>
    <p:sldId id="725" r:id="rId36"/>
    <p:sldId id="706" r:id="rId37"/>
    <p:sldId id="707" r:id="rId38"/>
    <p:sldId id="708" r:id="rId39"/>
    <p:sldId id="709" r:id="rId40"/>
    <p:sldId id="710" r:id="rId41"/>
    <p:sldId id="711" r:id="rId42"/>
    <p:sldId id="712" r:id="rId43"/>
    <p:sldId id="713" r:id="rId44"/>
    <p:sldId id="714" r:id="rId45"/>
    <p:sldId id="715" r:id="rId46"/>
    <p:sldId id="726" r:id="rId47"/>
    <p:sldId id="721" r:id="rId48"/>
    <p:sldId id="722" r:id="rId49"/>
    <p:sldId id="723" r:id="rId50"/>
    <p:sldId id="724" r:id="rId51"/>
    <p:sldId id="391" r:id="rId52"/>
    <p:sldId id="616" r:id="rId53"/>
    <p:sldId id="617" r:id="rId54"/>
    <p:sldId id="615" r:id="rId55"/>
    <p:sldId id="384" r:id="rId56"/>
    <p:sldId id="442" r:id="rId57"/>
    <p:sldId id="469" r:id="rId58"/>
    <p:sldId id="459" r:id="rId59"/>
    <p:sldId id="523" r:id="rId60"/>
    <p:sldId id="679" r:id="rId61"/>
    <p:sldId id="487" r:id="rId62"/>
    <p:sldId id="488" r:id="rId63"/>
    <p:sldId id="618" r:id="rId64"/>
    <p:sldId id="603" r:id="rId65"/>
    <p:sldId id="613" r:id="rId66"/>
    <p:sldId id="501" r:id="rId67"/>
    <p:sldId id="352" r:id="rId68"/>
    <p:sldId id="497" r:id="rId69"/>
    <p:sldId id="620" r:id="rId70"/>
    <p:sldId id="619" r:id="rId71"/>
    <p:sldId id="621" r:id="rId72"/>
    <p:sldId id="502" r:id="rId73"/>
    <p:sldId id="685" r:id="rId74"/>
    <p:sldId id="651" r:id="rId75"/>
    <p:sldId id="504" r:id="rId76"/>
    <p:sldId id="460" r:id="rId77"/>
    <p:sldId id="562" r:id="rId78"/>
    <p:sldId id="566" r:id="rId79"/>
    <p:sldId id="567" r:id="rId80"/>
    <p:sldId id="690" r:id="rId81"/>
    <p:sldId id="555" r:id="rId82"/>
    <p:sldId id="560" r:id="rId83"/>
    <p:sldId id="517" r:id="rId84"/>
    <p:sldId id="511" r:id="rId85"/>
    <p:sldId id="614" r:id="rId86"/>
    <p:sldId id="691" r:id="rId87"/>
    <p:sldId id="688" r:id="rId88"/>
    <p:sldId id="689" r:id="rId89"/>
    <p:sldId id="512" r:id="rId90"/>
    <p:sldId id="514" r:id="rId91"/>
    <p:sldId id="638" r:id="rId92"/>
    <p:sldId id="662" r:id="rId93"/>
    <p:sldId id="663" r:id="rId94"/>
    <p:sldId id="665" r:id="rId95"/>
    <p:sldId id="666" r:id="rId96"/>
    <p:sldId id="680" r:id="rId97"/>
    <p:sldId id="667" r:id="rId98"/>
    <p:sldId id="668" r:id="rId99"/>
    <p:sldId id="669" r:id="rId100"/>
    <p:sldId id="670" r:id="rId101"/>
    <p:sldId id="671" r:id="rId102"/>
    <p:sldId id="672" r:id="rId103"/>
    <p:sldId id="678" r:id="rId104"/>
    <p:sldId id="644" r:id="rId105"/>
    <p:sldId id="698" r:id="rId106"/>
    <p:sldId id="701" r:id="rId107"/>
    <p:sldId id="702" r:id="rId108"/>
    <p:sldId id="341" r:id="rId10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2B83"/>
    <a:srgbClr val="820F23"/>
    <a:srgbClr val="9C1642"/>
    <a:srgbClr val="9B1542"/>
    <a:srgbClr val="820024"/>
    <a:srgbClr val="AA233D"/>
    <a:srgbClr val="9C233D"/>
    <a:srgbClr val="FCB4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289"/>
    <p:restoredTop sz="90327"/>
  </p:normalViewPr>
  <p:slideViewPr>
    <p:cSldViewPr snapToGrid="0" snapToObjects="1">
      <p:cViewPr varScale="1">
        <p:scale>
          <a:sx n="67" d="100"/>
          <a:sy n="67" d="100"/>
        </p:scale>
        <p:origin x="192" y="72"/>
      </p:cViewPr>
      <p:guideLst>
        <p:guide orient="horz" pos="2183"/>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2" d="100"/>
          <a:sy n="82" d="100"/>
        </p:scale>
        <p:origin x="3352" y="16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presProps" Target="presProps.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102" Type="http://schemas.openxmlformats.org/officeDocument/2006/relationships/slide" Target="slides/slide94.xml"/><Relationship Id="rId110" Type="http://schemas.openxmlformats.org/officeDocument/2006/relationships/notesMaster" Target="notesMasters/notesMaster1.xml"/><Relationship Id="rId115"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13"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theme" Target="theme/theme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4169537401575"/>
          <c:y val="0.115434109532843"/>
          <c:w val="0.47019771161417301"/>
          <c:h val="0.70529652403441701"/>
        </c:manualLayout>
      </c:layout>
      <c:radarChart>
        <c:radarStyle val="marker"/>
        <c:varyColors val="0"/>
        <c:ser>
          <c:idx val="0"/>
          <c:order val="0"/>
          <c:tx>
            <c:strRef>
              <c:f>Tabelle1!$B$1</c:f>
              <c:strCache>
                <c:ptCount val="1"/>
                <c:pt idx="0">
                  <c:v>School 1</c:v>
                </c:pt>
              </c:strCache>
            </c:strRef>
          </c:tx>
          <c:spPr>
            <a:ln w="31750" cap="rnd">
              <a:solidFill>
                <a:srgbClr val="FF0000"/>
              </a:solidFill>
              <a:round/>
            </a:ln>
            <a:effectLst/>
          </c:spPr>
          <c:marker>
            <c:symbol val="none"/>
          </c:marker>
          <c:cat>
            <c:strRef>
              <c:f>Tabelle1!$A$2:$A$13</c:f>
              <c:strCache>
                <c:ptCount val="12"/>
                <c:pt idx="0">
                  <c:v>Strategy</c:v>
                </c:pt>
                <c:pt idx="1">
                  <c:v>Recognition / Reputation</c:v>
                </c:pt>
                <c:pt idx="2">
                  <c:v>Advisory Board / Governance</c:v>
                </c:pt>
                <c:pt idx="3">
                  <c:v>Curriculum / Learning Resources</c:v>
                </c:pt>
                <c:pt idx="4">
                  <c:v>Research &amp; Development</c:v>
                </c:pt>
                <c:pt idx="5">
                  <c:v>Language / Use of English</c:v>
                </c:pt>
                <c:pt idx="6">
                  <c:v>Faculty / Visiting Professors</c:v>
                </c:pt>
                <c:pt idx="7">
                  <c:v>Students / Exchanges</c:v>
                </c:pt>
                <c:pt idx="8">
                  <c:v>International Staff / Office</c:v>
                </c:pt>
                <c:pt idx="9">
                  <c:v>Clients / Recruiters</c:v>
                </c:pt>
                <c:pt idx="10">
                  <c:v>Alliances / Partners</c:v>
                </c:pt>
                <c:pt idx="11">
                  <c:v>Offshore Activities</c:v>
                </c:pt>
              </c:strCache>
            </c:strRef>
          </c:cat>
          <c:val>
            <c:numRef>
              <c:f>Tabelle1!$B$2:$B$13</c:f>
              <c:numCache>
                <c:formatCode>General</c:formatCode>
                <c:ptCount val="12"/>
                <c:pt idx="0">
                  <c:v>3</c:v>
                </c:pt>
                <c:pt idx="1">
                  <c:v>1</c:v>
                </c:pt>
                <c:pt idx="2">
                  <c:v>2</c:v>
                </c:pt>
                <c:pt idx="3">
                  <c:v>1</c:v>
                </c:pt>
                <c:pt idx="4">
                  <c:v>1</c:v>
                </c:pt>
                <c:pt idx="5">
                  <c:v>2</c:v>
                </c:pt>
                <c:pt idx="6">
                  <c:v>2</c:v>
                </c:pt>
                <c:pt idx="7">
                  <c:v>1</c:v>
                </c:pt>
                <c:pt idx="8">
                  <c:v>2</c:v>
                </c:pt>
                <c:pt idx="9">
                  <c:v>1</c:v>
                </c:pt>
                <c:pt idx="10">
                  <c:v>3</c:v>
                </c:pt>
                <c:pt idx="11">
                  <c:v>0</c:v>
                </c:pt>
              </c:numCache>
            </c:numRef>
          </c:val>
          <c:extLst xmlns:c16r2="http://schemas.microsoft.com/office/drawing/2015/06/chart">
            <c:ext xmlns:c16="http://schemas.microsoft.com/office/drawing/2014/chart" uri="{C3380CC4-5D6E-409C-BE32-E72D297353CC}">
              <c16:uniqueId val="{00000000-EB41-44AC-B02A-6F89E5FEE532}"/>
            </c:ext>
          </c:extLst>
        </c:ser>
        <c:ser>
          <c:idx val="1"/>
          <c:order val="1"/>
          <c:tx>
            <c:strRef>
              <c:f>Tabelle1!$C$1</c:f>
              <c:strCache>
                <c:ptCount val="1"/>
                <c:pt idx="0">
                  <c:v>School 2</c:v>
                </c:pt>
              </c:strCache>
            </c:strRef>
          </c:tx>
          <c:spPr>
            <a:ln w="31750" cap="rnd">
              <a:solidFill>
                <a:srgbClr val="49ABFF"/>
              </a:solidFill>
              <a:round/>
            </a:ln>
            <a:effectLst/>
          </c:spPr>
          <c:marker>
            <c:symbol val="none"/>
          </c:marker>
          <c:cat>
            <c:strRef>
              <c:f>Tabelle1!$A$2:$A$13</c:f>
              <c:strCache>
                <c:ptCount val="12"/>
                <c:pt idx="0">
                  <c:v>Strategy</c:v>
                </c:pt>
                <c:pt idx="1">
                  <c:v>Recognition / Reputation</c:v>
                </c:pt>
                <c:pt idx="2">
                  <c:v>Advisory Board / Governance</c:v>
                </c:pt>
                <c:pt idx="3">
                  <c:v>Curriculum / Learning Resources</c:v>
                </c:pt>
                <c:pt idx="4">
                  <c:v>Research &amp; Development</c:v>
                </c:pt>
                <c:pt idx="5">
                  <c:v>Language / Use of English</c:v>
                </c:pt>
                <c:pt idx="6">
                  <c:v>Faculty / Visiting Professors</c:v>
                </c:pt>
                <c:pt idx="7">
                  <c:v>Students / Exchanges</c:v>
                </c:pt>
                <c:pt idx="8">
                  <c:v>International Staff / Office</c:v>
                </c:pt>
                <c:pt idx="9">
                  <c:v>Clients / Recruiters</c:v>
                </c:pt>
                <c:pt idx="10">
                  <c:v>Alliances / Partners</c:v>
                </c:pt>
                <c:pt idx="11">
                  <c:v>Offshore Activities</c:v>
                </c:pt>
              </c:strCache>
            </c:strRef>
          </c:cat>
          <c:val>
            <c:numRef>
              <c:f>Tabelle1!$C$2:$C$13</c:f>
              <c:numCache>
                <c:formatCode>General</c:formatCode>
                <c:ptCount val="12"/>
                <c:pt idx="0">
                  <c:v>2</c:v>
                </c:pt>
                <c:pt idx="1">
                  <c:v>2</c:v>
                </c:pt>
                <c:pt idx="2">
                  <c:v>2</c:v>
                </c:pt>
                <c:pt idx="3">
                  <c:v>2</c:v>
                </c:pt>
                <c:pt idx="4">
                  <c:v>3</c:v>
                </c:pt>
                <c:pt idx="5">
                  <c:v>3</c:v>
                </c:pt>
                <c:pt idx="6">
                  <c:v>3</c:v>
                </c:pt>
                <c:pt idx="7">
                  <c:v>3</c:v>
                </c:pt>
                <c:pt idx="8">
                  <c:v>3</c:v>
                </c:pt>
                <c:pt idx="9">
                  <c:v>2</c:v>
                </c:pt>
                <c:pt idx="10">
                  <c:v>2</c:v>
                </c:pt>
                <c:pt idx="11">
                  <c:v>2</c:v>
                </c:pt>
              </c:numCache>
            </c:numRef>
          </c:val>
          <c:extLst xmlns:c16r2="http://schemas.microsoft.com/office/drawing/2015/06/chart">
            <c:ext xmlns:c16="http://schemas.microsoft.com/office/drawing/2014/chart" uri="{C3380CC4-5D6E-409C-BE32-E72D297353CC}">
              <c16:uniqueId val="{00000001-EB41-44AC-B02A-6F89E5FEE532}"/>
            </c:ext>
          </c:extLst>
        </c:ser>
        <c:dLbls>
          <c:showLegendKey val="0"/>
          <c:showVal val="0"/>
          <c:showCatName val="0"/>
          <c:showSerName val="0"/>
          <c:showPercent val="0"/>
          <c:showBubbleSize val="0"/>
        </c:dLbls>
        <c:axId val="384733464"/>
        <c:axId val="384733072"/>
      </c:radarChart>
      <c:catAx>
        <c:axId val="38473346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384733072"/>
        <c:crosses val="autoZero"/>
        <c:auto val="1"/>
        <c:lblAlgn val="ctr"/>
        <c:lblOffset val="100"/>
        <c:noMultiLvlLbl val="0"/>
      </c:catAx>
      <c:valAx>
        <c:axId val="384733072"/>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3847334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EDAA1E-8E7F-884C-9F29-9A02DD29C946}"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58448473-DF6B-A841-A35A-3D15B2D0E825}">
      <dgm:prSet custT="1"/>
      <dgm:spPr/>
      <dgm:t>
        <a:bodyPr/>
        <a:lstStyle/>
        <a:p>
          <a:pPr rtl="0"/>
          <a:r>
            <a:rPr lang="en-GB" sz="3200" b="1" i="0" dirty="0"/>
            <a:t>Analysis</a:t>
          </a:r>
          <a:r>
            <a:rPr lang="en-GB" sz="3200" b="0" i="0" dirty="0"/>
            <a:t> </a:t>
          </a:r>
          <a:r>
            <a:rPr lang="en-GB" sz="1800" b="0" i="0" dirty="0"/>
            <a:t/>
          </a:r>
          <a:br>
            <a:rPr lang="en-GB" sz="1800" b="0" i="0" dirty="0"/>
          </a:br>
          <a:r>
            <a:rPr lang="en-GB" sz="1800" b="0" i="0" dirty="0"/>
            <a:t>Report as the starting point </a:t>
          </a:r>
          <a:endParaRPr lang="en-GB" sz="1800" dirty="0"/>
        </a:p>
      </dgm:t>
    </dgm:pt>
    <dgm:pt modelId="{65D6B7CC-7737-7C49-BB4B-B216770EF356}" type="parTrans" cxnId="{988111BA-7E97-4142-BA68-0CA5595E4203}">
      <dgm:prSet/>
      <dgm:spPr/>
      <dgm:t>
        <a:bodyPr/>
        <a:lstStyle/>
        <a:p>
          <a:endParaRPr lang="en-US"/>
        </a:p>
      </dgm:t>
    </dgm:pt>
    <dgm:pt modelId="{27A6C61A-AF94-8D45-A71E-9F3EBA30F52E}" type="sibTrans" cxnId="{988111BA-7E97-4142-BA68-0CA5595E4203}">
      <dgm:prSet/>
      <dgm:spPr/>
      <dgm:t>
        <a:bodyPr/>
        <a:lstStyle/>
        <a:p>
          <a:endParaRPr lang="en-US"/>
        </a:p>
      </dgm:t>
    </dgm:pt>
    <dgm:pt modelId="{B36A01D5-EB9A-E249-94B1-9651312C35BB}">
      <dgm:prSet custT="1"/>
      <dgm:spPr/>
      <dgm:t>
        <a:bodyPr/>
        <a:lstStyle/>
        <a:p>
          <a:pPr rtl="0"/>
          <a:r>
            <a:rPr lang="en-GB" sz="3200" b="1" i="0" dirty="0"/>
            <a:t>Expertise </a:t>
          </a:r>
          <a:r>
            <a:rPr lang="en-GB" sz="1800" b="0" i="0" dirty="0"/>
            <a:t/>
          </a:r>
          <a:br>
            <a:rPr lang="en-GB" sz="1800" b="0" i="0" dirty="0"/>
          </a:br>
          <a:r>
            <a:rPr lang="en-GB" sz="1800" b="0" i="0" dirty="0"/>
            <a:t>Exposure to a experienced pool of advisors / mentors/ committee  </a:t>
          </a:r>
          <a:endParaRPr lang="en-GB" sz="1800" dirty="0"/>
        </a:p>
      </dgm:t>
    </dgm:pt>
    <dgm:pt modelId="{3A0CB793-CD9E-794D-8998-D81D70DFFA04}" type="parTrans" cxnId="{914D4990-FB01-CE4B-9108-1083C5D892C1}">
      <dgm:prSet/>
      <dgm:spPr/>
      <dgm:t>
        <a:bodyPr/>
        <a:lstStyle/>
        <a:p>
          <a:endParaRPr lang="en-US"/>
        </a:p>
      </dgm:t>
    </dgm:pt>
    <dgm:pt modelId="{C4392B6B-A062-6F4D-8BA2-6E39D9032AB9}" type="sibTrans" cxnId="{914D4990-FB01-CE4B-9108-1083C5D892C1}">
      <dgm:prSet/>
      <dgm:spPr/>
      <dgm:t>
        <a:bodyPr/>
        <a:lstStyle/>
        <a:p>
          <a:endParaRPr lang="en-US"/>
        </a:p>
      </dgm:t>
    </dgm:pt>
    <dgm:pt modelId="{FC5FD256-E640-114A-8D4F-FF02BDCF7946}">
      <dgm:prSet custT="1"/>
      <dgm:spPr/>
      <dgm:t>
        <a:bodyPr/>
        <a:lstStyle/>
        <a:p>
          <a:pPr rtl="0"/>
          <a:r>
            <a:rPr lang="en-GB" sz="3200" b="1" i="0" dirty="0"/>
            <a:t>Quality processes  embedded</a:t>
          </a:r>
          <a:endParaRPr lang="en-GB" sz="3200" dirty="0"/>
        </a:p>
      </dgm:t>
    </dgm:pt>
    <dgm:pt modelId="{21BCAEFA-5A01-BA42-8F78-2F91936EF627}" type="parTrans" cxnId="{37C169C0-07F5-AD4F-AC18-C3D64D3E4828}">
      <dgm:prSet/>
      <dgm:spPr/>
      <dgm:t>
        <a:bodyPr/>
        <a:lstStyle/>
        <a:p>
          <a:endParaRPr lang="en-US"/>
        </a:p>
      </dgm:t>
    </dgm:pt>
    <dgm:pt modelId="{4C1C8253-70B0-364E-A9C5-8225811915D4}" type="sibTrans" cxnId="{37C169C0-07F5-AD4F-AC18-C3D64D3E4828}">
      <dgm:prSet/>
      <dgm:spPr/>
      <dgm:t>
        <a:bodyPr/>
        <a:lstStyle/>
        <a:p>
          <a:endParaRPr lang="en-US"/>
        </a:p>
      </dgm:t>
    </dgm:pt>
    <dgm:pt modelId="{32524368-2800-2D46-9A00-7244C63DFC57}">
      <dgm:prSet custT="1"/>
      <dgm:spPr/>
      <dgm:t>
        <a:bodyPr/>
        <a:lstStyle/>
        <a:p>
          <a:pPr rtl="0"/>
          <a:r>
            <a:rPr lang="en-GB" sz="3200" b="1" i="0" dirty="0"/>
            <a:t>Goal Development</a:t>
          </a:r>
        </a:p>
      </dgm:t>
    </dgm:pt>
    <dgm:pt modelId="{F0AE3F2C-DA29-DB40-9189-31C5320A8BAD}" type="parTrans" cxnId="{1F2AEF77-A58D-F64C-925A-0DD48A98B36C}">
      <dgm:prSet/>
      <dgm:spPr/>
      <dgm:t>
        <a:bodyPr/>
        <a:lstStyle/>
        <a:p>
          <a:endParaRPr lang="en-US"/>
        </a:p>
      </dgm:t>
    </dgm:pt>
    <dgm:pt modelId="{B87283F8-7BE8-C549-B85F-BD6C3C411267}" type="sibTrans" cxnId="{1F2AEF77-A58D-F64C-925A-0DD48A98B36C}">
      <dgm:prSet/>
      <dgm:spPr/>
      <dgm:t>
        <a:bodyPr/>
        <a:lstStyle/>
        <a:p>
          <a:endParaRPr lang="en-US"/>
        </a:p>
      </dgm:t>
    </dgm:pt>
    <dgm:pt modelId="{50DFC554-81FB-D84D-8872-F51D18F12F04}" type="pres">
      <dgm:prSet presAssocID="{38EDAA1E-8E7F-884C-9F29-9A02DD29C946}" presName="Name0" presStyleCnt="0">
        <dgm:presLayoutVars>
          <dgm:dir/>
          <dgm:animLvl val="lvl"/>
          <dgm:resizeHandles val="exact"/>
        </dgm:presLayoutVars>
      </dgm:prSet>
      <dgm:spPr/>
      <dgm:t>
        <a:bodyPr/>
        <a:lstStyle/>
        <a:p>
          <a:endParaRPr lang="en-GB"/>
        </a:p>
      </dgm:t>
    </dgm:pt>
    <dgm:pt modelId="{9B8CDE61-0C11-4D4A-BE9E-F9455BD59413}" type="pres">
      <dgm:prSet presAssocID="{58448473-DF6B-A841-A35A-3D15B2D0E825}" presName="linNode" presStyleCnt="0"/>
      <dgm:spPr/>
    </dgm:pt>
    <dgm:pt modelId="{60DDD488-1AB9-A145-8AC6-EE326C351567}" type="pres">
      <dgm:prSet presAssocID="{58448473-DF6B-A841-A35A-3D15B2D0E825}" presName="parentText" presStyleLbl="node1" presStyleIdx="0" presStyleCnt="4" custScaleY="209731" custLinFactNeighborX="2232" custLinFactNeighborY="5561">
        <dgm:presLayoutVars>
          <dgm:chMax val="1"/>
          <dgm:bulletEnabled val="1"/>
        </dgm:presLayoutVars>
      </dgm:prSet>
      <dgm:spPr/>
      <dgm:t>
        <a:bodyPr/>
        <a:lstStyle/>
        <a:p>
          <a:endParaRPr lang="en-GB"/>
        </a:p>
      </dgm:t>
    </dgm:pt>
    <dgm:pt modelId="{B0C99C9B-D51E-C54B-B7D8-A06B3C053EA2}" type="pres">
      <dgm:prSet presAssocID="{27A6C61A-AF94-8D45-A71E-9F3EBA30F52E}" presName="sp" presStyleCnt="0"/>
      <dgm:spPr/>
    </dgm:pt>
    <dgm:pt modelId="{E876424E-1EBC-4F4E-9FF6-2E691B0FC4E7}" type="pres">
      <dgm:prSet presAssocID="{B36A01D5-EB9A-E249-94B1-9651312C35BB}" presName="linNode" presStyleCnt="0"/>
      <dgm:spPr/>
    </dgm:pt>
    <dgm:pt modelId="{99917B5B-6784-C74B-BF06-A03D56B518C1}" type="pres">
      <dgm:prSet presAssocID="{B36A01D5-EB9A-E249-94B1-9651312C35BB}" presName="parentText" presStyleLbl="node1" presStyleIdx="1" presStyleCnt="4" custScaleX="88841" custScaleY="296879" custLinFactX="683" custLinFactY="50739" custLinFactNeighborX="100000" custLinFactNeighborY="100000">
        <dgm:presLayoutVars>
          <dgm:chMax val="1"/>
          <dgm:bulletEnabled val="1"/>
        </dgm:presLayoutVars>
      </dgm:prSet>
      <dgm:spPr/>
      <dgm:t>
        <a:bodyPr/>
        <a:lstStyle/>
        <a:p>
          <a:endParaRPr lang="en-GB"/>
        </a:p>
      </dgm:t>
    </dgm:pt>
    <dgm:pt modelId="{A799117B-7731-C84B-97F1-AA6D7150D8AF}" type="pres">
      <dgm:prSet presAssocID="{C4392B6B-A062-6F4D-8BA2-6E39D9032AB9}" presName="sp" presStyleCnt="0"/>
      <dgm:spPr/>
    </dgm:pt>
    <dgm:pt modelId="{49E9A0D6-2B84-4145-9441-101ABB857AF4}" type="pres">
      <dgm:prSet presAssocID="{FC5FD256-E640-114A-8D4F-FF02BDCF7946}" presName="linNode" presStyleCnt="0"/>
      <dgm:spPr/>
    </dgm:pt>
    <dgm:pt modelId="{4E024F66-87E2-5B4B-8B4F-00FBE2C7491C}" type="pres">
      <dgm:prSet presAssocID="{FC5FD256-E640-114A-8D4F-FF02BDCF7946}" presName="parentText" presStyleLbl="node1" presStyleIdx="2" presStyleCnt="4" custScaleX="88610" custScaleY="435708" custLinFactY="-100000" custLinFactNeighborX="-89025" custLinFactNeighborY="-111169">
        <dgm:presLayoutVars>
          <dgm:chMax val="1"/>
          <dgm:bulletEnabled val="1"/>
        </dgm:presLayoutVars>
      </dgm:prSet>
      <dgm:spPr/>
      <dgm:t>
        <a:bodyPr/>
        <a:lstStyle/>
        <a:p>
          <a:endParaRPr lang="en-GB"/>
        </a:p>
      </dgm:t>
    </dgm:pt>
    <dgm:pt modelId="{9C37AFF2-A0BD-214D-BCCB-1320A35EDF62}" type="pres">
      <dgm:prSet presAssocID="{4C1C8253-70B0-364E-A9C5-8225811915D4}" presName="sp" presStyleCnt="0"/>
      <dgm:spPr/>
    </dgm:pt>
    <dgm:pt modelId="{DEB6044E-28FB-D941-80A3-369210308DEC}" type="pres">
      <dgm:prSet presAssocID="{32524368-2800-2D46-9A00-7244C63DFC57}" presName="linNode" presStyleCnt="0"/>
      <dgm:spPr/>
    </dgm:pt>
    <dgm:pt modelId="{7640264C-50AD-BE47-85BF-92DEABB22276}" type="pres">
      <dgm:prSet presAssocID="{32524368-2800-2D46-9A00-7244C63DFC57}" presName="parentText" presStyleLbl="node1" presStyleIdx="3" presStyleCnt="4" custScaleX="91083" custScaleY="281869" custLinFactNeighborX="4458" custLinFactNeighborY="-93111">
        <dgm:presLayoutVars>
          <dgm:chMax val="1"/>
          <dgm:bulletEnabled val="1"/>
        </dgm:presLayoutVars>
      </dgm:prSet>
      <dgm:spPr/>
      <dgm:t>
        <a:bodyPr/>
        <a:lstStyle/>
        <a:p>
          <a:endParaRPr lang="en-GB"/>
        </a:p>
      </dgm:t>
    </dgm:pt>
  </dgm:ptLst>
  <dgm:cxnLst>
    <dgm:cxn modelId="{1F2AEF77-A58D-F64C-925A-0DD48A98B36C}" srcId="{38EDAA1E-8E7F-884C-9F29-9A02DD29C946}" destId="{32524368-2800-2D46-9A00-7244C63DFC57}" srcOrd="3" destOrd="0" parTransId="{F0AE3F2C-DA29-DB40-9189-31C5320A8BAD}" sibTransId="{B87283F8-7BE8-C549-B85F-BD6C3C411267}"/>
    <dgm:cxn modelId="{F145C6AC-7502-6A48-8F3D-D51368FABC71}" type="presOf" srcId="{FC5FD256-E640-114A-8D4F-FF02BDCF7946}" destId="{4E024F66-87E2-5B4B-8B4F-00FBE2C7491C}" srcOrd="0" destOrd="0" presId="urn:microsoft.com/office/officeart/2005/8/layout/vList5"/>
    <dgm:cxn modelId="{89398EB8-A6DC-AF4C-B365-97AB5AA09CD8}" type="presOf" srcId="{38EDAA1E-8E7F-884C-9F29-9A02DD29C946}" destId="{50DFC554-81FB-D84D-8872-F51D18F12F04}" srcOrd="0" destOrd="0" presId="urn:microsoft.com/office/officeart/2005/8/layout/vList5"/>
    <dgm:cxn modelId="{988111BA-7E97-4142-BA68-0CA5595E4203}" srcId="{38EDAA1E-8E7F-884C-9F29-9A02DD29C946}" destId="{58448473-DF6B-A841-A35A-3D15B2D0E825}" srcOrd="0" destOrd="0" parTransId="{65D6B7CC-7737-7C49-BB4B-B216770EF356}" sibTransId="{27A6C61A-AF94-8D45-A71E-9F3EBA30F52E}"/>
    <dgm:cxn modelId="{7DB58DFC-0C1C-8F46-9E72-5D95ED5EB13E}" type="presOf" srcId="{B36A01D5-EB9A-E249-94B1-9651312C35BB}" destId="{99917B5B-6784-C74B-BF06-A03D56B518C1}" srcOrd="0" destOrd="0" presId="urn:microsoft.com/office/officeart/2005/8/layout/vList5"/>
    <dgm:cxn modelId="{4D5BB715-BB4C-524F-9AC0-E744B98C5BDF}" type="presOf" srcId="{32524368-2800-2D46-9A00-7244C63DFC57}" destId="{7640264C-50AD-BE47-85BF-92DEABB22276}" srcOrd="0" destOrd="0" presId="urn:microsoft.com/office/officeart/2005/8/layout/vList5"/>
    <dgm:cxn modelId="{914D4990-FB01-CE4B-9108-1083C5D892C1}" srcId="{38EDAA1E-8E7F-884C-9F29-9A02DD29C946}" destId="{B36A01D5-EB9A-E249-94B1-9651312C35BB}" srcOrd="1" destOrd="0" parTransId="{3A0CB793-CD9E-794D-8998-D81D70DFFA04}" sibTransId="{C4392B6B-A062-6F4D-8BA2-6E39D9032AB9}"/>
    <dgm:cxn modelId="{37C169C0-07F5-AD4F-AC18-C3D64D3E4828}" srcId="{38EDAA1E-8E7F-884C-9F29-9A02DD29C946}" destId="{FC5FD256-E640-114A-8D4F-FF02BDCF7946}" srcOrd="2" destOrd="0" parTransId="{21BCAEFA-5A01-BA42-8F78-2F91936EF627}" sibTransId="{4C1C8253-70B0-364E-A9C5-8225811915D4}"/>
    <dgm:cxn modelId="{6C8AFD1E-56ED-1C43-BBDF-78EB5D914A54}" type="presOf" srcId="{58448473-DF6B-A841-A35A-3D15B2D0E825}" destId="{60DDD488-1AB9-A145-8AC6-EE326C351567}" srcOrd="0" destOrd="0" presId="urn:microsoft.com/office/officeart/2005/8/layout/vList5"/>
    <dgm:cxn modelId="{24722632-EE0C-4F4B-8BC3-391179259BEF}" type="presParOf" srcId="{50DFC554-81FB-D84D-8872-F51D18F12F04}" destId="{9B8CDE61-0C11-4D4A-BE9E-F9455BD59413}" srcOrd="0" destOrd="0" presId="urn:microsoft.com/office/officeart/2005/8/layout/vList5"/>
    <dgm:cxn modelId="{20E5CAAD-A1A6-1A44-BE62-03E69816EB76}" type="presParOf" srcId="{9B8CDE61-0C11-4D4A-BE9E-F9455BD59413}" destId="{60DDD488-1AB9-A145-8AC6-EE326C351567}" srcOrd="0" destOrd="0" presId="urn:microsoft.com/office/officeart/2005/8/layout/vList5"/>
    <dgm:cxn modelId="{3DB818AA-BC14-BB4C-8179-C3E003B900BF}" type="presParOf" srcId="{50DFC554-81FB-D84D-8872-F51D18F12F04}" destId="{B0C99C9B-D51E-C54B-B7D8-A06B3C053EA2}" srcOrd="1" destOrd="0" presId="urn:microsoft.com/office/officeart/2005/8/layout/vList5"/>
    <dgm:cxn modelId="{A3DBF07F-6A20-7E4B-BF9E-54619D5B585B}" type="presParOf" srcId="{50DFC554-81FB-D84D-8872-F51D18F12F04}" destId="{E876424E-1EBC-4F4E-9FF6-2E691B0FC4E7}" srcOrd="2" destOrd="0" presId="urn:microsoft.com/office/officeart/2005/8/layout/vList5"/>
    <dgm:cxn modelId="{A4D7D5F7-7C9D-A042-ABBB-F9909AE32EDE}" type="presParOf" srcId="{E876424E-1EBC-4F4E-9FF6-2E691B0FC4E7}" destId="{99917B5B-6784-C74B-BF06-A03D56B518C1}" srcOrd="0" destOrd="0" presId="urn:microsoft.com/office/officeart/2005/8/layout/vList5"/>
    <dgm:cxn modelId="{1D1EFCD2-9B1C-8745-B838-A9ADE6D8F2A8}" type="presParOf" srcId="{50DFC554-81FB-D84D-8872-F51D18F12F04}" destId="{A799117B-7731-C84B-97F1-AA6D7150D8AF}" srcOrd="3" destOrd="0" presId="urn:microsoft.com/office/officeart/2005/8/layout/vList5"/>
    <dgm:cxn modelId="{2DD0716F-A9BC-0E46-A0A6-B9E74DCA5FE1}" type="presParOf" srcId="{50DFC554-81FB-D84D-8872-F51D18F12F04}" destId="{49E9A0D6-2B84-4145-9441-101ABB857AF4}" srcOrd="4" destOrd="0" presId="urn:microsoft.com/office/officeart/2005/8/layout/vList5"/>
    <dgm:cxn modelId="{82C086F5-271B-B34E-B9B5-C8924C6748CA}" type="presParOf" srcId="{49E9A0D6-2B84-4145-9441-101ABB857AF4}" destId="{4E024F66-87E2-5B4B-8B4F-00FBE2C7491C}" srcOrd="0" destOrd="0" presId="urn:microsoft.com/office/officeart/2005/8/layout/vList5"/>
    <dgm:cxn modelId="{F127821D-F953-174F-889E-E7AC1A23855E}" type="presParOf" srcId="{50DFC554-81FB-D84D-8872-F51D18F12F04}" destId="{9C37AFF2-A0BD-214D-BCCB-1320A35EDF62}" srcOrd="5" destOrd="0" presId="urn:microsoft.com/office/officeart/2005/8/layout/vList5"/>
    <dgm:cxn modelId="{53A58E6F-85CF-3743-B48B-690DA9350465}" type="presParOf" srcId="{50DFC554-81FB-D84D-8872-F51D18F12F04}" destId="{DEB6044E-28FB-D941-80A3-369210308DEC}" srcOrd="6" destOrd="0" presId="urn:microsoft.com/office/officeart/2005/8/layout/vList5"/>
    <dgm:cxn modelId="{62CAA051-DB09-7A40-9D96-D8F451BA3EEC}" type="presParOf" srcId="{DEB6044E-28FB-D941-80A3-369210308DEC}" destId="{7640264C-50AD-BE47-85BF-92DEABB22276}"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DDF6F4A-D519-4B41-9992-991FFA8465AF}" type="slidenum">
              <a:rPr lang="en-GB" smtClean="0">
                <a:latin typeface="Arial"/>
              </a:rPr>
              <a:pPr/>
              <a:t>‹#›</a:t>
            </a:fld>
            <a:endParaRPr lang="en-GB" dirty="0">
              <a:latin typeface="Arial"/>
            </a:endParaRPr>
          </a:p>
        </p:txBody>
      </p:sp>
    </p:spTree>
    <p:extLst>
      <p:ext uri="{BB962C8B-B14F-4D97-AF65-F5344CB8AC3E}">
        <p14:creationId xmlns:p14="http://schemas.microsoft.com/office/powerpoint/2010/main" val="2518666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77B4F6BB-630D-C24C-8C47-91A39466F4C1}" type="datetimeFigureOut">
              <a:rPr lang="en-US" smtClean="0"/>
              <a:pPr/>
              <a:t>2/12/2018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8DDE3E25-0DF9-2444-98C6-DB5762C202A7}" type="slidenum">
              <a:rPr lang="en-US" smtClean="0"/>
              <a:pPr/>
              <a:t>‹#›</a:t>
            </a:fld>
            <a:endParaRPr lang="en-US" dirty="0"/>
          </a:p>
        </p:txBody>
      </p:sp>
    </p:spTree>
    <p:extLst>
      <p:ext uri="{BB962C8B-B14F-4D97-AF65-F5344CB8AC3E}">
        <p14:creationId xmlns:p14="http://schemas.microsoft.com/office/powerpoint/2010/main" val="28019148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DDE3E25-0DF9-2444-98C6-DB5762C202A7}" type="slidenum">
              <a:rPr lang="en-US" smtClean="0"/>
              <a:pPr/>
              <a:t>1</a:t>
            </a:fld>
            <a:endParaRPr lang="en-US" dirty="0"/>
          </a:p>
        </p:txBody>
      </p:sp>
    </p:spTree>
    <p:extLst>
      <p:ext uri="{BB962C8B-B14F-4D97-AF65-F5344CB8AC3E}">
        <p14:creationId xmlns:p14="http://schemas.microsoft.com/office/powerpoint/2010/main" val="969922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23" eaLnBrk="0" hangingPunct="0">
              <a:defRPr sz="600">
                <a:solidFill>
                  <a:schemeClr val="tx1"/>
                </a:solidFill>
                <a:latin typeface="Arial" charset="0"/>
                <a:ea typeface="ＭＳ Ｐゴシック" charset="0"/>
                <a:cs typeface="ＭＳ Ｐゴシック" charset="0"/>
              </a:defRPr>
            </a:lvl1pPr>
            <a:lvl2pPr marL="685817" indent="-263776" defTabSz="914423" eaLnBrk="0" hangingPunct="0">
              <a:defRPr sz="600">
                <a:solidFill>
                  <a:schemeClr val="tx1"/>
                </a:solidFill>
                <a:latin typeface="Arial" charset="0"/>
                <a:ea typeface="ＭＳ Ｐゴシック" charset="0"/>
              </a:defRPr>
            </a:lvl2pPr>
            <a:lvl3pPr marL="1055103" indent="-211021" defTabSz="914423" eaLnBrk="0" hangingPunct="0">
              <a:defRPr sz="600">
                <a:solidFill>
                  <a:schemeClr val="tx1"/>
                </a:solidFill>
                <a:latin typeface="Arial" charset="0"/>
                <a:ea typeface="ＭＳ Ｐゴシック" charset="0"/>
              </a:defRPr>
            </a:lvl3pPr>
            <a:lvl4pPr marL="1477145" indent="-211021" defTabSz="914423" eaLnBrk="0" hangingPunct="0">
              <a:defRPr sz="600">
                <a:solidFill>
                  <a:schemeClr val="tx1"/>
                </a:solidFill>
                <a:latin typeface="Arial" charset="0"/>
                <a:ea typeface="ＭＳ Ｐゴシック" charset="0"/>
              </a:defRPr>
            </a:lvl4pPr>
            <a:lvl5pPr marL="1899186" indent="-211021" defTabSz="914423" eaLnBrk="0" hangingPunct="0">
              <a:defRPr sz="600">
                <a:solidFill>
                  <a:schemeClr val="tx1"/>
                </a:solidFill>
                <a:latin typeface="Arial" charset="0"/>
                <a:ea typeface="ＭＳ Ｐゴシック" charset="0"/>
              </a:defRPr>
            </a:lvl5pPr>
            <a:lvl6pPr marL="2321227" indent="-211021" defTabSz="914423" eaLnBrk="0" fontAlgn="base" hangingPunct="0">
              <a:spcBef>
                <a:spcPct val="0"/>
              </a:spcBef>
              <a:spcAft>
                <a:spcPct val="0"/>
              </a:spcAft>
              <a:defRPr sz="600">
                <a:solidFill>
                  <a:schemeClr val="tx1"/>
                </a:solidFill>
                <a:latin typeface="Arial" charset="0"/>
                <a:ea typeface="ＭＳ Ｐゴシック" charset="0"/>
              </a:defRPr>
            </a:lvl6pPr>
            <a:lvl7pPr marL="2743269" indent="-211021" defTabSz="914423" eaLnBrk="0" fontAlgn="base" hangingPunct="0">
              <a:spcBef>
                <a:spcPct val="0"/>
              </a:spcBef>
              <a:spcAft>
                <a:spcPct val="0"/>
              </a:spcAft>
              <a:defRPr sz="600">
                <a:solidFill>
                  <a:schemeClr val="tx1"/>
                </a:solidFill>
                <a:latin typeface="Arial" charset="0"/>
                <a:ea typeface="ＭＳ Ｐゴシック" charset="0"/>
              </a:defRPr>
            </a:lvl7pPr>
            <a:lvl8pPr marL="3165310" indent="-211021" defTabSz="914423" eaLnBrk="0" fontAlgn="base" hangingPunct="0">
              <a:spcBef>
                <a:spcPct val="0"/>
              </a:spcBef>
              <a:spcAft>
                <a:spcPct val="0"/>
              </a:spcAft>
              <a:defRPr sz="600">
                <a:solidFill>
                  <a:schemeClr val="tx1"/>
                </a:solidFill>
                <a:latin typeface="Arial" charset="0"/>
                <a:ea typeface="ＭＳ Ｐゴシック" charset="0"/>
              </a:defRPr>
            </a:lvl8pPr>
            <a:lvl9pPr marL="3587351" indent="-211021" defTabSz="914423" eaLnBrk="0" fontAlgn="base" hangingPunct="0">
              <a:spcBef>
                <a:spcPct val="0"/>
              </a:spcBef>
              <a:spcAft>
                <a:spcPct val="0"/>
              </a:spcAft>
              <a:defRPr sz="600">
                <a:solidFill>
                  <a:schemeClr val="tx1"/>
                </a:solidFill>
                <a:latin typeface="Arial" charset="0"/>
                <a:ea typeface="ＭＳ Ｐゴシック" charset="0"/>
              </a:defRPr>
            </a:lvl9pPr>
          </a:lstStyle>
          <a:p>
            <a:pPr eaLnBrk="1" hangingPunct="1"/>
            <a:fld id="{65FEDE82-A75A-1347-92D9-B4A268B12620}" type="slidenum">
              <a:rPr lang="en-US" sz="1200">
                <a:latin typeface="Arial"/>
              </a:rPr>
              <a:pPr eaLnBrk="1" hangingPunct="1"/>
              <a:t>20</a:t>
            </a:fld>
            <a:endParaRPr lang="en-US" sz="1200" dirty="0">
              <a:latin typeface="Arial"/>
            </a:endParaRPr>
          </a:p>
        </p:txBody>
      </p:sp>
      <p:sp>
        <p:nvSpPr>
          <p:cNvPr id="27650" name="Rectangle 2"/>
          <p:cNvSpPr>
            <a:spLocks noGrp="1" noRot="1" noChangeAspect="1" noChangeArrowheads="1" noTextEdit="1"/>
          </p:cNvSpPr>
          <p:nvPr>
            <p:ph type="sldImg"/>
          </p:nvPr>
        </p:nvSpPr>
        <p:spPr>
          <a:xfrm>
            <a:off x="381000" y="685800"/>
            <a:ext cx="6096000" cy="3429000"/>
          </a:xfrm>
          <a:ln/>
        </p:spPr>
      </p:sp>
      <p:sp>
        <p:nvSpPr>
          <p:cNvPr id="2765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FR" dirty="0">
              <a:ea typeface="ＭＳ Ｐゴシック" charset="0"/>
              <a:cs typeface="ＭＳ Ｐゴシック" charset="0"/>
            </a:endParaRPr>
          </a:p>
        </p:txBody>
      </p:sp>
    </p:spTree>
    <p:extLst>
      <p:ext uri="{BB962C8B-B14F-4D97-AF65-F5344CB8AC3E}">
        <p14:creationId xmlns:p14="http://schemas.microsoft.com/office/powerpoint/2010/main" val="876513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7 new schools received EQUIS accreditation in 2017</a:t>
            </a:r>
          </a:p>
          <a:p>
            <a:r>
              <a:rPr lang="en-US" dirty="0"/>
              <a:t>1 new country – Czech</a:t>
            </a:r>
            <a:r>
              <a:rPr lang="en-US" baseline="0" dirty="0"/>
              <a:t> Republic</a:t>
            </a:r>
            <a:endParaRPr lang="en-US" dirty="0"/>
          </a:p>
          <a:p>
            <a:r>
              <a:rPr lang="en-US" dirty="0"/>
              <a:t>(2 schools moved from EPAS to EQUIS: TUM and University</a:t>
            </a:r>
            <a:r>
              <a:rPr lang="en-US" baseline="0" dirty="0"/>
              <a:t> of </a:t>
            </a:r>
            <a:r>
              <a:rPr lang="en-US" baseline="0" dirty="0" err="1"/>
              <a:t>Econs</a:t>
            </a:r>
            <a:r>
              <a:rPr lang="en-US" baseline="0" dirty="0"/>
              <a:t> – Prague)</a:t>
            </a:r>
            <a:endParaRPr lang="en-US" dirty="0"/>
          </a:p>
        </p:txBody>
      </p:sp>
      <p:sp>
        <p:nvSpPr>
          <p:cNvPr id="4" name="Slide Number Placeholder 3"/>
          <p:cNvSpPr>
            <a:spLocks noGrp="1"/>
          </p:cNvSpPr>
          <p:nvPr>
            <p:ph type="sldNum" sz="quarter" idx="10"/>
          </p:nvPr>
        </p:nvSpPr>
        <p:spPr/>
        <p:txBody>
          <a:bodyPr/>
          <a:lstStyle/>
          <a:p>
            <a:fld id="{8DDE3E25-0DF9-2444-98C6-DB5762C202A7}" type="slidenum">
              <a:rPr lang="en-US" smtClean="0"/>
              <a:pPr/>
              <a:t>21</a:t>
            </a:fld>
            <a:endParaRPr lang="en-US" dirty="0"/>
          </a:p>
        </p:txBody>
      </p:sp>
    </p:spTree>
    <p:extLst>
      <p:ext uri="{BB962C8B-B14F-4D97-AF65-F5344CB8AC3E}">
        <p14:creationId xmlns:p14="http://schemas.microsoft.com/office/powerpoint/2010/main" val="704609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23" eaLnBrk="0" hangingPunct="0">
              <a:defRPr sz="600">
                <a:solidFill>
                  <a:schemeClr val="tx1"/>
                </a:solidFill>
                <a:latin typeface="Arial" charset="0"/>
                <a:ea typeface="ＭＳ Ｐゴシック" charset="0"/>
                <a:cs typeface="ＭＳ Ｐゴシック" charset="0"/>
              </a:defRPr>
            </a:lvl1pPr>
            <a:lvl2pPr marL="685817" indent="-263776" defTabSz="914423" eaLnBrk="0" hangingPunct="0">
              <a:defRPr sz="600">
                <a:solidFill>
                  <a:schemeClr val="tx1"/>
                </a:solidFill>
                <a:latin typeface="Arial" charset="0"/>
                <a:ea typeface="ＭＳ Ｐゴシック" charset="0"/>
              </a:defRPr>
            </a:lvl2pPr>
            <a:lvl3pPr marL="1055103" indent="-211021" defTabSz="914423" eaLnBrk="0" hangingPunct="0">
              <a:defRPr sz="600">
                <a:solidFill>
                  <a:schemeClr val="tx1"/>
                </a:solidFill>
                <a:latin typeface="Arial" charset="0"/>
                <a:ea typeface="ＭＳ Ｐゴシック" charset="0"/>
              </a:defRPr>
            </a:lvl3pPr>
            <a:lvl4pPr marL="1477145" indent="-211021" defTabSz="914423" eaLnBrk="0" hangingPunct="0">
              <a:defRPr sz="600">
                <a:solidFill>
                  <a:schemeClr val="tx1"/>
                </a:solidFill>
                <a:latin typeface="Arial" charset="0"/>
                <a:ea typeface="ＭＳ Ｐゴシック" charset="0"/>
              </a:defRPr>
            </a:lvl4pPr>
            <a:lvl5pPr marL="1899186" indent="-211021" defTabSz="914423" eaLnBrk="0" hangingPunct="0">
              <a:defRPr sz="600">
                <a:solidFill>
                  <a:schemeClr val="tx1"/>
                </a:solidFill>
                <a:latin typeface="Arial" charset="0"/>
                <a:ea typeface="ＭＳ Ｐゴシック" charset="0"/>
              </a:defRPr>
            </a:lvl5pPr>
            <a:lvl6pPr marL="2321227" indent="-211021" defTabSz="914423" eaLnBrk="0" fontAlgn="base" hangingPunct="0">
              <a:spcBef>
                <a:spcPct val="0"/>
              </a:spcBef>
              <a:spcAft>
                <a:spcPct val="0"/>
              </a:spcAft>
              <a:defRPr sz="600">
                <a:solidFill>
                  <a:schemeClr val="tx1"/>
                </a:solidFill>
                <a:latin typeface="Arial" charset="0"/>
                <a:ea typeface="ＭＳ Ｐゴシック" charset="0"/>
              </a:defRPr>
            </a:lvl6pPr>
            <a:lvl7pPr marL="2743269" indent="-211021" defTabSz="914423" eaLnBrk="0" fontAlgn="base" hangingPunct="0">
              <a:spcBef>
                <a:spcPct val="0"/>
              </a:spcBef>
              <a:spcAft>
                <a:spcPct val="0"/>
              </a:spcAft>
              <a:defRPr sz="600">
                <a:solidFill>
                  <a:schemeClr val="tx1"/>
                </a:solidFill>
                <a:latin typeface="Arial" charset="0"/>
                <a:ea typeface="ＭＳ Ｐゴシック" charset="0"/>
              </a:defRPr>
            </a:lvl7pPr>
            <a:lvl8pPr marL="3165310" indent="-211021" defTabSz="914423" eaLnBrk="0" fontAlgn="base" hangingPunct="0">
              <a:spcBef>
                <a:spcPct val="0"/>
              </a:spcBef>
              <a:spcAft>
                <a:spcPct val="0"/>
              </a:spcAft>
              <a:defRPr sz="600">
                <a:solidFill>
                  <a:schemeClr val="tx1"/>
                </a:solidFill>
                <a:latin typeface="Arial" charset="0"/>
                <a:ea typeface="ＭＳ Ｐゴシック" charset="0"/>
              </a:defRPr>
            </a:lvl8pPr>
            <a:lvl9pPr marL="3587351" indent="-211021" defTabSz="914423" eaLnBrk="0" fontAlgn="base" hangingPunct="0">
              <a:spcBef>
                <a:spcPct val="0"/>
              </a:spcBef>
              <a:spcAft>
                <a:spcPct val="0"/>
              </a:spcAft>
              <a:defRPr sz="600">
                <a:solidFill>
                  <a:schemeClr val="tx1"/>
                </a:solidFill>
                <a:latin typeface="Arial" charset="0"/>
                <a:ea typeface="ＭＳ Ｐゴシック" charset="0"/>
              </a:defRPr>
            </a:lvl9pPr>
          </a:lstStyle>
          <a:p>
            <a:pPr eaLnBrk="1" hangingPunct="1"/>
            <a:fld id="{47C3D759-7660-284F-8F4F-CCC047C64FBE}" type="slidenum">
              <a:rPr lang="en-US" sz="1200">
                <a:latin typeface="Arial"/>
              </a:rPr>
              <a:pPr eaLnBrk="1" hangingPunct="1"/>
              <a:t>22</a:t>
            </a:fld>
            <a:endParaRPr lang="en-US" sz="1200" dirty="0">
              <a:latin typeface="Arial"/>
            </a:endParaRPr>
          </a:p>
        </p:txBody>
      </p:sp>
      <p:sp>
        <p:nvSpPr>
          <p:cNvPr id="40962" name="Rectangle 2"/>
          <p:cNvSpPr>
            <a:spLocks noGrp="1" noRot="1" noChangeAspect="1" noChangeArrowheads="1" noTextEdit="1"/>
          </p:cNvSpPr>
          <p:nvPr>
            <p:ph type="sldImg"/>
          </p:nvPr>
        </p:nvSpPr>
        <p:spPr>
          <a:xfrm>
            <a:off x="381000" y="685800"/>
            <a:ext cx="6096000" cy="3429000"/>
          </a:xfrm>
          <a:ln/>
        </p:spPr>
      </p:sp>
      <p:sp>
        <p:nvSpPr>
          <p:cNvPr id="4096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dirty="0">
              <a:ea typeface="ＭＳ Ｐゴシック" charset="0"/>
              <a:cs typeface="ＭＳ Ｐゴシック" charset="0"/>
            </a:endParaRPr>
          </a:p>
        </p:txBody>
      </p:sp>
    </p:spTree>
    <p:extLst>
      <p:ext uri="{BB962C8B-B14F-4D97-AF65-F5344CB8AC3E}">
        <p14:creationId xmlns:p14="http://schemas.microsoft.com/office/powerpoint/2010/main" val="1251776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23" eaLnBrk="0" hangingPunct="0">
              <a:defRPr sz="600">
                <a:solidFill>
                  <a:schemeClr val="tx1"/>
                </a:solidFill>
                <a:latin typeface="Arial" charset="0"/>
                <a:ea typeface="ＭＳ Ｐゴシック" charset="0"/>
                <a:cs typeface="ＭＳ Ｐゴシック" charset="0"/>
              </a:defRPr>
            </a:lvl1pPr>
            <a:lvl2pPr marL="685817" indent="-263776" defTabSz="914423" eaLnBrk="0" hangingPunct="0">
              <a:defRPr sz="600">
                <a:solidFill>
                  <a:schemeClr val="tx1"/>
                </a:solidFill>
                <a:latin typeface="Arial" charset="0"/>
                <a:ea typeface="ＭＳ Ｐゴシック" charset="0"/>
              </a:defRPr>
            </a:lvl2pPr>
            <a:lvl3pPr marL="1055103" indent="-211021" defTabSz="914423" eaLnBrk="0" hangingPunct="0">
              <a:defRPr sz="600">
                <a:solidFill>
                  <a:schemeClr val="tx1"/>
                </a:solidFill>
                <a:latin typeface="Arial" charset="0"/>
                <a:ea typeface="ＭＳ Ｐゴシック" charset="0"/>
              </a:defRPr>
            </a:lvl3pPr>
            <a:lvl4pPr marL="1477145" indent="-211021" defTabSz="914423" eaLnBrk="0" hangingPunct="0">
              <a:defRPr sz="600">
                <a:solidFill>
                  <a:schemeClr val="tx1"/>
                </a:solidFill>
                <a:latin typeface="Arial" charset="0"/>
                <a:ea typeface="ＭＳ Ｐゴシック" charset="0"/>
              </a:defRPr>
            </a:lvl4pPr>
            <a:lvl5pPr marL="1899186" indent="-211021" defTabSz="914423" eaLnBrk="0" hangingPunct="0">
              <a:defRPr sz="600">
                <a:solidFill>
                  <a:schemeClr val="tx1"/>
                </a:solidFill>
                <a:latin typeface="Arial" charset="0"/>
                <a:ea typeface="ＭＳ Ｐゴシック" charset="0"/>
              </a:defRPr>
            </a:lvl5pPr>
            <a:lvl6pPr marL="2321227" indent="-211021" defTabSz="914423" eaLnBrk="0" fontAlgn="base" hangingPunct="0">
              <a:spcBef>
                <a:spcPct val="0"/>
              </a:spcBef>
              <a:spcAft>
                <a:spcPct val="0"/>
              </a:spcAft>
              <a:defRPr sz="600">
                <a:solidFill>
                  <a:schemeClr val="tx1"/>
                </a:solidFill>
                <a:latin typeface="Arial" charset="0"/>
                <a:ea typeface="ＭＳ Ｐゴシック" charset="0"/>
              </a:defRPr>
            </a:lvl6pPr>
            <a:lvl7pPr marL="2743269" indent="-211021" defTabSz="914423" eaLnBrk="0" fontAlgn="base" hangingPunct="0">
              <a:spcBef>
                <a:spcPct val="0"/>
              </a:spcBef>
              <a:spcAft>
                <a:spcPct val="0"/>
              </a:spcAft>
              <a:defRPr sz="600">
                <a:solidFill>
                  <a:schemeClr val="tx1"/>
                </a:solidFill>
                <a:latin typeface="Arial" charset="0"/>
                <a:ea typeface="ＭＳ Ｐゴシック" charset="0"/>
              </a:defRPr>
            </a:lvl7pPr>
            <a:lvl8pPr marL="3165310" indent="-211021" defTabSz="914423" eaLnBrk="0" fontAlgn="base" hangingPunct="0">
              <a:spcBef>
                <a:spcPct val="0"/>
              </a:spcBef>
              <a:spcAft>
                <a:spcPct val="0"/>
              </a:spcAft>
              <a:defRPr sz="600">
                <a:solidFill>
                  <a:schemeClr val="tx1"/>
                </a:solidFill>
                <a:latin typeface="Arial" charset="0"/>
                <a:ea typeface="ＭＳ Ｐゴシック" charset="0"/>
              </a:defRPr>
            </a:lvl8pPr>
            <a:lvl9pPr marL="3587351" indent="-211021" defTabSz="914423" eaLnBrk="0" fontAlgn="base" hangingPunct="0">
              <a:spcBef>
                <a:spcPct val="0"/>
              </a:spcBef>
              <a:spcAft>
                <a:spcPct val="0"/>
              </a:spcAft>
              <a:defRPr sz="600">
                <a:solidFill>
                  <a:schemeClr val="tx1"/>
                </a:solidFill>
                <a:latin typeface="Arial" charset="0"/>
                <a:ea typeface="ＭＳ Ｐゴシック" charset="0"/>
              </a:defRPr>
            </a:lvl9pPr>
          </a:lstStyle>
          <a:p>
            <a:pPr eaLnBrk="1" hangingPunct="1"/>
            <a:fld id="{A40788BD-82B2-7344-B630-D73E7D8A3F91}" type="slidenum">
              <a:rPr lang="en-US" sz="1200">
                <a:latin typeface="Arial"/>
              </a:rPr>
              <a:pPr eaLnBrk="1" hangingPunct="1"/>
              <a:t>23</a:t>
            </a:fld>
            <a:endParaRPr lang="en-US" sz="1200" dirty="0">
              <a:latin typeface="Arial"/>
            </a:endParaRPr>
          </a:p>
        </p:txBody>
      </p:sp>
      <p:sp>
        <p:nvSpPr>
          <p:cNvPr id="43010" name="Rectangle 2"/>
          <p:cNvSpPr>
            <a:spLocks noGrp="1" noRot="1" noChangeAspect="1" noChangeArrowheads="1" noTextEdit="1"/>
          </p:cNvSpPr>
          <p:nvPr>
            <p:ph type="sldImg"/>
          </p:nvPr>
        </p:nvSpPr>
        <p:spPr>
          <a:xfrm>
            <a:off x="381000" y="685800"/>
            <a:ext cx="6096000" cy="3429000"/>
          </a:xfrm>
          <a:ln/>
        </p:spPr>
      </p:sp>
      <p:sp>
        <p:nvSpPr>
          <p:cNvPr id="4301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dirty="0">
              <a:ea typeface="ＭＳ Ｐゴシック" charset="0"/>
              <a:cs typeface="ＭＳ Ｐゴシック" charset="0"/>
            </a:endParaRPr>
          </a:p>
        </p:txBody>
      </p:sp>
    </p:spTree>
    <p:extLst>
      <p:ext uri="{BB962C8B-B14F-4D97-AF65-F5344CB8AC3E}">
        <p14:creationId xmlns:p14="http://schemas.microsoft.com/office/powerpoint/2010/main" val="1852266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23" eaLnBrk="0" hangingPunct="0">
              <a:defRPr sz="600">
                <a:solidFill>
                  <a:schemeClr val="tx1"/>
                </a:solidFill>
                <a:latin typeface="Arial" charset="0"/>
                <a:ea typeface="ＭＳ Ｐゴシック" charset="0"/>
                <a:cs typeface="ＭＳ Ｐゴシック" charset="0"/>
              </a:defRPr>
            </a:lvl1pPr>
            <a:lvl2pPr marL="685817" indent="-263776" defTabSz="914423" eaLnBrk="0" hangingPunct="0">
              <a:defRPr sz="600">
                <a:solidFill>
                  <a:schemeClr val="tx1"/>
                </a:solidFill>
                <a:latin typeface="Arial" charset="0"/>
                <a:ea typeface="ＭＳ Ｐゴシック" charset="0"/>
              </a:defRPr>
            </a:lvl2pPr>
            <a:lvl3pPr marL="1055103" indent="-211021" defTabSz="914423" eaLnBrk="0" hangingPunct="0">
              <a:defRPr sz="600">
                <a:solidFill>
                  <a:schemeClr val="tx1"/>
                </a:solidFill>
                <a:latin typeface="Arial" charset="0"/>
                <a:ea typeface="ＭＳ Ｐゴシック" charset="0"/>
              </a:defRPr>
            </a:lvl3pPr>
            <a:lvl4pPr marL="1477145" indent="-211021" defTabSz="914423" eaLnBrk="0" hangingPunct="0">
              <a:defRPr sz="600">
                <a:solidFill>
                  <a:schemeClr val="tx1"/>
                </a:solidFill>
                <a:latin typeface="Arial" charset="0"/>
                <a:ea typeface="ＭＳ Ｐゴシック" charset="0"/>
              </a:defRPr>
            </a:lvl4pPr>
            <a:lvl5pPr marL="1899186" indent="-211021" defTabSz="914423" eaLnBrk="0" hangingPunct="0">
              <a:defRPr sz="600">
                <a:solidFill>
                  <a:schemeClr val="tx1"/>
                </a:solidFill>
                <a:latin typeface="Arial" charset="0"/>
                <a:ea typeface="ＭＳ Ｐゴシック" charset="0"/>
              </a:defRPr>
            </a:lvl5pPr>
            <a:lvl6pPr marL="2321227" indent="-211021" defTabSz="914423" eaLnBrk="0" fontAlgn="base" hangingPunct="0">
              <a:spcBef>
                <a:spcPct val="0"/>
              </a:spcBef>
              <a:spcAft>
                <a:spcPct val="0"/>
              </a:spcAft>
              <a:defRPr sz="600">
                <a:solidFill>
                  <a:schemeClr val="tx1"/>
                </a:solidFill>
                <a:latin typeface="Arial" charset="0"/>
                <a:ea typeface="ＭＳ Ｐゴシック" charset="0"/>
              </a:defRPr>
            </a:lvl6pPr>
            <a:lvl7pPr marL="2743269" indent="-211021" defTabSz="914423" eaLnBrk="0" fontAlgn="base" hangingPunct="0">
              <a:spcBef>
                <a:spcPct val="0"/>
              </a:spcBef>
              <a:spcAft>
                <a:spcPct val="0"/>
              </a:spcAft>
              <a:defRPr sz="600">
                <a:solidFill>
                  <a:schemeClr val="tx1"/>
                </a:solidFill>
                <a:latin typeface="Arial" charset="0"/>
                <a:ea typeface="ＭＳ Ｐゴシック" charset="0"/>
              </a:defRPr>
            </a:lvl7pPr>
            <a:lvl8pPr marL="3165310" indent="-211021" defTabSz="914423" eaLnBrk="0" fontAlgn="base" hangingPunct="0">
              <a:spcBef>
                <a:spcPct val="0"/>
              </a:spcBef>
              <a:spcAft>
                <a:spcPct val="0"/>
              </a:spcAft>
              <a:defRPr sz="600">
                <a:solidFill>
                  <a:schemeClr val="tx1"/>
                </a:solidFill>
                <a:latin typeface="Arial" charset="0"/>
                <a:ea typeface="ＭＳ Ｐゴシック" charset="0"/>
              </a:defRPr>
            </a:lvl8pPr>
            <a:lvl9pPr marL="3587351" indent="-211021" defTabSz="914423" eaLnBrk="0" fontAlgn="base" hangingPunct="0">
              <a:spcBef>
                <a:spcPct val="0"/>
              </a:spcBef>
              <a:spcAft>
                <a:spcPct val="0"/>
              </a:spcAft>
              <a:defRPr sz="600">
                <a:solidFill>
                  <a:schemeClr val="tx1"/>
                </a:solidFill>
                <a:latin typeface="Arial" charset="0"/>
                <a:ea typeface="ＭＳ Ｐゴシック" charset="0"/>
              </a:defRPr>
            </a:lvl9pPr>
          </a:lstStyle>
          <a:p>
            <a:pPr eaLnBrk="1" hangingPunct="1"/>
            <a:fld id="{D9AAED43-8A3B-3240-9E81-E368AD9278E2}" type="slidenum">
              <a:rPr lang="en-US" sz="1200">
                <a:latin typeface="Arial"/>
              </a:rPr>
              <a:pPr eaLnBrk="1" hangingPunct="1"/>
              <a:t>24</a:t>
            </a:fld>
            <a:endParaRPr lang="en-US" sz="1200" dirty="0">
              <a:latin typeface="Arial"/>
            </a:endParaRPr>
          </a:p>
        </p:txBody>
      </p:sp>
      <p:sp>
        <p:nvSpPr>
          <p:cNvPr id="45058" name="Rectangle 2"/>
          <p:cNvSpPr>
            <a:spLocks noGrp="1" noRot="1" noChangeAspect="1" noChangeArrowheads="1" noTextEdit="1"/>
          </p:cNvSpPr>
          <p:nvPr>
            <p:ph type="sldImg"/>
          </p:nvPr>
        </p:nvSpPr>
        <p:spPr>
          <a:xfrm>
            <a:off x="381000" y="685800"/>
            <a:ext cx="6096000" cy="3429000"/>
          </a:xfrm>
          <a:ln/>
        </p:spPr>
      </p:sp>
      <p:sp>
        <p:nvSpPr>
          <p:cNvPr id="450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dirty="0">
              <a:ea typeface="ＭＳ Ｐゴシック" charset="0"/>
              <a:cs typeface="ＭＳ Ｐゴシック" charset="0"/>
            </a:endParaRPr>
          </a:p>
        </p:txBody>
      </p:sp>
    </p:spTree>
    <p:extLst>
      <p:ext uri="{BB962C8B-B14F-4D97-AF65-F5344CB8AC3E}">
        <p14:creationId xmlns:p14="http://schemas.microsoft.com/office/powerpoint/2010/main" val="1117950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23" eaLnBrk="0" hangingPunct="0">
              <a:defRPr sz="600">
                <a:solidFill>
                  <a:schemeClr val="tx1"/>
                </a:solidFill>
                <a:latin typeface="Arial" charset="0"/>
                <a:ea typeface="ＭＳ Ｐゴシック" charset="0"/>
                <a:cs typeface="ＭＳ Ｐゴシック" charset="0"/>
              </a:defRPr>
            </a:lvl1pPr>
            <a:lvl2pPr marL="685817" indent="-263776" defTabSz="914423" eaLnBrk="0" hangingPunct="0">
              <a:defRPr sz="600">
                <a:solidFill>
                  <a:schemeClr val="tx1"/>
                </a:solidFill>
                <a:latin typeface="Arial" charset="0"/>
                <a:ea typeface="ＭＳ Ｐゴシック" charset="0"/>
              </a:defRPr>
            </a:lvl2pPr>
            <a:lvl3pPr marL="1055103" indent="-211021" defTabSz="914423" eaLnBrk="0" hangingPunct="0">
              <a:defRPr sz="600">
                <a:solidFill>
                  <a:schemeClr val="tx1"/>
                </a:solidFill>
                <a:latin typeface="Arial" charset="0"/>
                <a:ea typeface="ＭＳ Ｐゴシック" charset="0"/>
              </a:defRPr>
            </a:lvl3pPr>
            <a:lvl4pPr marL="1477145" indent="-211021" defTabSz="914423" eaLnBrk="0" hangingPunct="0">
              <a:defRPr sz="600">
                <a:solidFill>
                  <a:schemeClr val="tx1"/>
                </a:solidFill>
                <a:latin typeface="Arial" charset="0"/>
                <a:ea typeface="ＭＳ Ｐゴシック" charset="0"/>
              </a:defRPr>
            </a:lvl4pPr>
            <a:lvl5pPr marL="1899186" indent="-211021" defTabSz="914423" eaLnBrk="0" hangingPunct="0">
              <a:defRPr sz="600">
                <a:solidFill>
                  <a:schemeClr val="tx1"/>
                </a:solidFill>
                <a:latin typeface="Arial" charset="0"/>
                <a:ea typeface="ＭＳ Ｐゴシック" charset="0"/>
              </a:defRPr>
            </a:lvl5pPr>
            <a:lvl6pPr marL="2321227" indent="-211021" defTabSz="914423" eaLnBrk="0" fontAlgn="base" hangingPunct="0">
              <a:spcBef>
                <a:spcPct val="0"/>
              </a:spcBef>
              <a:spcAft>
                <a:spcPct val="0"/>
              </a:spcAft>
              <a:defRPr sz="600">
                <a:solidFill>
                  <a:schemeClr val="tx1"/>
                </a:solidFill>
                <a:latin typeface="Arial" charset="0"/>
                <a:ea typeface="ＭＳ Ｐゴシック" charset="0"/>
              </a:defRPr>
            </a:lvl6pPr>
            <a:lvl7pPr marL="2743269" indent="-211021" defTabSz="914423" eaLnBrk="0" fontAlgn="base" hangingPunct="0">
              <a:spcBef>
                <a:spcPct val="0"/>
              </a:spcBef>
              <a:spcAft>
                <a:spcPct val="0"/>
              </a:spcAft>
              <a:defRPr sz="600">
                <a:solidFill>
                  <a:schemeClr val="tx1"/>
                </a:solidFill>
                <a:latin typeface="Arial" charset="0"/>
                <a:ea typeface="ＭＳ Ｐゴシック" charset="0"/>
              </a:defRPr>
            </a:lvl7pPr>
            <a:lvl8pPr marL="3165310" indent="-211021" defTabSz="914423" eaLnBrk="0" fontAlgn="base" hangingPunct="0">
              <a:spcBef>
                <a:spcPct val="0"/>
              </a:spcBef>
              <a:spcAft>
                <a:spcPct val="0"/>
              </a:spcAft>
              <a:defRPr sz="600">
                <a:solidFill>
                  <a:schemeClr val="tx1"/>
                </a:solidFill>
                <a:latin typeface="Arial" charset="0"/>
                <a:ea typeface="ＭＳ Ｐゴシック" charset="0"/>
              </a:defRPr>
            </a:lvl8pPr>
            <a:lvl9pPr marL="3587351" indent="-211021" defTabSz="914423" eaLnBrk="0" fontAlgn="base" hangingPunct="0">
              <a:spcBef>
                <a:spcPct val="0"/>
              </a:spcBef>
              <a:spcAft>
                <a:spcPct val="0"/>
              </a:spcAft>
              <a:defRPr sz="600">
                <a:solidFill>
                  <a:schemeClr val="tx1"/>
                </a:solidFill>
                <a:latin typeface="Arial" charset="0"/>
                <a:ea typeface="ＭＳ Ｐゴシック" charset="0"/>
              </a:defRPr>
            </a:lvl9pPr>
          </a:lstStyle>
          <a:p>
            <a:pPr eaLnBrk="1" hangingPunct="1"/>
            <a:fld id="{814833F7-BC1C-1947-8325-C7C34887072F}" type="slidenum">
              <a:rPr lang="en-US" sz="1200">
                <a:latin typeface="Arial"/>
              </a:rPr>
              <a:pPr eaLnBrk="1" hangingPunct="1"/>
              <a:t>25</a:t>
            </a:fld>
            <a:endParaRPr lang="en-US" sz="1200" dirty="0">
              <a:latin typeface="Arial"/>
            </a:endParaRPr>
          </a:p>
        </p:txBody>
      </p:sp>
      <p:sp>
        <p:nvSpPr>
          <p:cNvPr id="47106" name="Rectangle 2"/>
          <p:cNvSpPr>
            <a:spLocks noGrp="1" noRot="1" noChangeAspect="1" noChangeArrowheads="1" noTextEdit="1"/>
          </p:cNvSpPr>
          <p:nvPr>
            <p:ph type="sldImg"/>
          </p:nvPr>
        </p:nvSpPr>
        <p:spPr>
          <a:xfrm>
            <a:off x="381000" y="685800"/>
            <a:ext cx="6096000" cy="3429000"/>
          </a:xfrm>
          <a:ln/>
        </p:spPr>
      </p:sp>
      <p:sp>
        <p:nvSpPr>
          <p:cNvPr id="4710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dirty="0">
              <a:ea typeface="ＭＳ Ｐゴシック" charset="0"/>
              <a:cs typeface="ＭＳ Ｐゴシック" charset="0"/>
            </a:endParaRPr>
          </a:p>
        </p:txBody>
      </p:sp>
    </p:spTree>
    <p:extLst>
      <p:ext uri="{BB962C8B-B14F-4D97-AF65-F5344CB8AC3E}">
        <p14:creationId xmlns:p14="http://schemas.microsoft.com/office/powerpoint/2010/main" val="1059373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To set context</a:t>
            </a:r>
          </a:p>
        </p:txBody>
      </p:sp>
      <p:sp>
        <p:nvSpPr>
          <p:cNvPr id="4" name="Slide Number Placeholder 3"/>
          <p:cNvSpPr>
            <a:spLocks noGrp="1"/>
          </p:cNvSpPr>
          <p:nvPr>
            <p:ph type="sldNum" sz="quarter" idx="10"/>
          </p:nvPr>
        </p:nvSpPr>
        <p:spPr/>
        <p:txBody>
          <a:bodyPr/>
          <a:lstStyle/>
          <a:p>
            <a:fld id="{8DDE3E25-0DF9-2444-98C6-DB5762C202A7}" type="slidenum">
              <a:rPr lang="en-US" smtClean="0"/>
              <a:pPr/>
              <a:t>38</a:t>
            </a:fld>
            <a:endParaRPr lang="en-US" dirty="0"/>
          </a:p>
        </p:txBody>
      </p:sp>
    </p:spTree>
    <p:extLst>
      <p:ext uri="{BB962C8B-B14F-4D97-AF65-F5344CB8AC3E}">
        <p14:creationId xmlns:p14="http://schemas.microsoft.com/office/powerpoint/2010/main" val="1239852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5C5A49F-C25B-CB42-B3BA-71FF77ECB843}" type="slidenum">
              <a:rPr lang="en-GB">
                <a:latin typeface="Arial"/>
              </a:rPr>
              <a:pPr eaLnBrk="1" hangingPunct="1"/>
              <a:t>48</a:t>
            </a:fld>
            <a:endParaRPr lang="en-GB" dirty="0">
              <a:latin typeface="Arial"/>
            </a:endParaRPr>
          </a:p>
        </p:txBody>
      </p:sp>
      <p:sp>
        <p:nvSpPr>
          <p:cNvPr id="35843" name="Folienbildplatzhalter 1"/>
          <p:cNvSpPr>
            <a:spLocks noGrp="1" noRot="1" noChangeAspect="1" noTextEdit="1"/>
          </p:cNvSpPr>
          <p:nvPr>
            <p:ph type="sldImg"/>
          </p:nvPr>
        </p:nvSpPr>
        <p:spPr>
          <a:xfrm>
            <a:off x="381000" y="685800"/>
            <a:ext cx="6096000" cy="3429000"/>
          </a:xfrm>
          <a:ln/>
        </p:spPr>
      </p:sp>
      <p:sp>
        <p:nvSpPr>
          <p:cNvPr id="35844" name="Notizenplatzhalt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p>
        </p:txBody>
      </p:sp>
      <p:sp>
        <p:nvSpPr>
          <p:cNvPr id="35845" name="Foliennummernplatzhalt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2297A5F5-A841-A64A-A7CC-30F60BCE8CCE}" type="slidenum">
              <a:rPr lang="en-GB" sz="1200">
                <a:latin typeface="Arial"/>
              </a:rPr>
              <a:pPr algn="r" eaLnBrk="1" hangingPunct="1"/>
              <a:t>48</a:t>
            </a:fld>
            <a:endParaRPr lang="en-GB" sz="1200" dirty="0">
              <a:latin typeface="Arial"/>
            </a:endParaRPr>
          </a:p>
        </p:txBody>
      </p:sp>
    </p:spTree>
    <p:extLst>
      <p:ext uri="{BB962C8B-B14F-4D97-AF65-F5344CB8AC3E}">
        <p14:creationId xmlns:p14="http://schemas.microsoft.com/office/powerpoint/2010/main" val="1182606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23" eaLnBrk="0" hangingPunct="0">
              <a:defRPr sz="600">
                <a:solidFill>
                  <a:schemeClr val="tx1"/>
                </a:solidFill>
                <a:latin typeface="Arial" charset="0"/>
                <a:ea typeface="ＭＳ Ｐゴシック" charset="0"/>
                <a:cs typeface="ＭＳ Ｐゴシック" charset="0"/>
              </a:defRPr>
            </a:lvl1pPr>
            <a:lvl2pPr marL="685817" indent="-263776" defTabSz="914423" eaLnBrk="0" hangingPunct="0">
              <a:defRPr sz="600">
                <a:solidFill>
                  <a:schemeClr val="tx1"/>
                </a:solidFill>
                <a:latin typeface="Arial" charset="0"/>
                <a:ea typeface="ＭＳ Ｐゴシック" charset="0"/>
              </a:defRPr>
            </a:lvl2pPr>
            <a:lvl3pPr marL="1055103" indent="-211021" defTabSz="914423" eaLnBrk="0" hangingPunct="0">
              <a:defRPr sz="600">
                <a:solidFill>
                  <a:schemeClr val="tx1"/>
                </a:solidFill>
                <a:latin typeface="Arial" charset="0"/>
                <a:ea typeface="ＭＳ Ｐゴシック" charset="0"/>
              </a:defRPr>
            </a:lvl3pPr>
            <a:lvl4pPr marL="1477145" indent="-211021" defTabSz="914423" eaLnBrk="0" hangingPunct="0">
              <a:defRPr sz="600">
                <a:solidFill>
                  <a:schemeClr val="tx1"/>
                </a:solidFill>
                <a:latin typeface="Arial" charset="0"/>
                <a:ea typeface="ＭＳ Ｐゴシック" charset="0"/>
              </a:defRPr>
            </a:lvl4pPr>
            <a:lvl5pPr marL="1899186" indent="-211021" defTabSz="914423" eaLnBrk="0" hangingPunct="0">
              <a:defRPr sz="600">
                <a:solidFill>
                  <a:schemeClr val="tx1"/>
                </a:solidFill>
                <a:latin typeface="Arial" charset="0"/>
                <a:ea typeface="ＭＳ Ｐゴシック" charset="0"/>
              </a:defRPr>
            </a:lvl5pPr>
            <a:lvl6pPr marL="2321227" indent="-211021" defTabSz="914423" eaLnBrk="0" fontAlgn="base" hangingPunct="0">
              <a:spcBef>
                <a:spcPct val="0"/>
              </a:spcBef>
              <a:spcAft>
                <a:spcPct val="0"/>
              </a:spcAft>
              <a:defRPr sz="600">
                <a:solidFill>
                  <a:schemeClr val="tx1"/>
                </a:solidFill>
                <a:latin typeface="Arial" charset="0"/>
                <a:ea typeface="ＭＳ Ｐゴシック" charset="0"/>
              </a:defRPr>
            </a:lvl6pPr>
            <a:lvl7pPr marL="2743269" indent="-211021" defTabSz="914423" eaLnBrk="0" fontAlgn="base" hangingPunct="0">
              <a:spcBef>
                <a:spcPct val="0"/>
              </a:spcBef>
              <a:spcAft>
                <a:spcPct val="0"/>
              </a:spcAft>
              <a:defRPr sz="600">
                <a:solidFill>
                  <a:schemeClr val="tx1"/>
                </a:solidFill>
                <a:latin typeface="Arial" charset="0"/>
                <a:ea typeface="ＭＳ Ｐゴシック" charset="0"/>
              </a:defRPr>
            </a:lvl7pPr>
            <a:lvl8pPr marL="3165310" indent="-211021" defTabSz="914423" eaLnBrk="0" fontAlgn="base" hangingPunct="0">
              <a:spcBef>
                <a:spcPct val="0"/>
              </a:spcBef>
              <a:spcAft>
                <a:spcPct val="0"/>
              </a:spcAft>
              <a:defRPr sz="600">
                <a:solidFill>
                  <a:schemeClr val="tx1"/>
                </a:solidFill>
                <a:latin typeface="Arial" charset="0"/>
                <a:ea typeface="ＭＳ Ｐゴシック" charset="0"/>
              </a:defRPr>
            </a:lvl8pPr>
            <a:lvl9pPr marL="3587351" indent="-211021" defTabSz="914423" eaLnBrk="0" fontAlgn="base" hangingPunct="0">
              <a:spcBef>
                <a:spcPct val="0"/>
              </a:spcBef>
              <a:spcAft>
                <a:spcPct val="0"/>
              </a:spcAft>
              <a:defRPr sz="600">
                <a:solidFill>
                  <a:schemeClr val="tx1"/>
                </a:solidFill>
                <a:latin typeface="Arial" charset="0"/>
                <a:ea typeface="ＭＳ Ｐゴシック" charset="0"/>
              </a:defRPr>
            </a:lvl9pPr>
          </a:lstStyle>
          <a:p>
            <a:pPr eaLnBrk="1" hangingPunct="1"/>
            <a:fld id="{07591147-EC15-0244-926A-2D4EBDC071B5}" type="slidenum">
              <a:rPr lang="en-US" sz="1200">
                <a:latin typeface="Arial"/>
              </a:rPr>
              <a:pPr eaLnBrk="1" hangingPunct="1"/>
              <a:t>52</a:t>
            </a:fld>
            <a:endParaRPr lang="en-US" sz="1200" dirty="0">
              <a:latin typeface="Arial"/>
            </a:endParaRPr>
          </a:p>
        </p:txBody>
      </p:sp>
      <p:sp>
        <p:nvSpPr>
          <p:cNvPr id="25602" name="Rectangle 2"/>
          <p:cNvSpPr>
            <a:spLocks noGrp="1" noRot="1" noChangeAspect="1" noChangeArrowheads="1" noTextEdit="1"/>
          </p:cNvSpPr>
          <p:nvPr>
            <p:ph type="sldImg"/>
          </p:nvPr>
        </p:nvSpPr>
        <p:spPr>
          <a:xfrm>
            <a:off x="381000" y="685800"/>
            <a:ext cx="6096000" cy="3429000"/>
          </a:xfrm>
          <a:ln/>
        </p:spPr>
      </p:sp>
      <p:sp>
        <p:nvSpPr>
          <p:cNvPr id="2560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dirty="0">
              <a:ea typeface="ＭＳ Ｐゴシック" charset="0"/>
              <a:cs typeface="ＭＳ Ｐゴシック" charset="0"/>
            </a:endParaRPr>
          </a:p>
        </p:txBody>
      </p:sp>
    </p:spTree>
    <p:extLst>
      <p:ext uri="{BB962C8B-B14F-4D97-AF65-F5344CB8AC3E}">
        <p14:creationId xmlns:p14="http://schemas.microsoft.com/office/powerpoint/2010/main" val="1102998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FBABB30-6227-0144-A9BD-C1DF00063971}" type="slidenum">
              <a:rPr lang="en-US" smtClean="0"/>
              <a:pPr/>
              <a:t>56</a:t>
            </a:fld>
            <a:endParaRPr lang="en-US" dirty="0"/>
          </a:p>
        </p:txBody>
      </p:sp>
    </p:spTree>
    <p:extLst>
      <p:ext uri="{BB962C8B-B14F-4D97-AF65-F5344CB8AC3E}">
        <p14:creationId xmlns:p14="http://schemas.microsoft.com/office/powerpoint/2010/main" val="680936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23" eaLnBrk="0" hangingPunct="0">
              <a:defRPr sz="600">
                <a:solidFill>
                  <a:schemeClr val="tx1"/>
                </a:solidFill>
                <a:latin typeface="Arial" charset="0"/>
                <a:ea typeface="ＭＳ Ｐゴシック" charset="0"/>
                <a:cs typeface="ＭＳ Ｐゴシック" charset="0"/>
              </a:defRPr>
            </a:lvl1pPr>
            <a:lvl2pPr marL="685817" indent="-263776" defTabSz="914423" eaLnBrk="0" hangingPunct="0">
              <a:defRPr sz="600">
                <a:solidFill>
                  <a:schemeClr val="tx1"/>
                </a:solidFill>
                <a:latin typeface="Arial" charset="0"/>
                <a:ea typeface="ＭＳ Ｐゴシック" charset="0"/>
              </a:defRPr>
            </a:lvl2pPr>
            <a:lvl3pPr marL="1055103" indent="-211021" defTabSz="914423" eaLnBrk="0" hangingPunct="0">
              <a:defRPr sz="600">
                <a:solidFill>
                  <a:schemeClr val="tx1"/>
                </a:solidFill>
                <a:latin typeface="Arial" charset="0"/>
                <a:ea typeface="ＭＳ Ｐゴシック" charset="0"/>
              </a:defRPr>
            </a:lvl3pPr>
            <a:lvl4pPr marL="1477145" indent="-211021" defTabSz="914423" eaLnBrk="0" hangingPunct="0">
              <a:defRPr sz="600">
                <a:solidFill>
                  <a:schemeClr val="tx1"/>
                </a:solidFill>
                <a:latin typeface="Arial" charset="0"/>
                <a:ea typeface="ＭＳ Ｐゴシック" charset="0"/>
              </a:defRPr>
            </a:lvl4pPr>
            <a:lvl5pPr marL="1899186" indent="-211021" defTabSz="914423" eaLnBrk="0" hangingPunct="0">
              <a:defRPr sz="600">
                <a:solidFill>
                  <a:schemeClr val="tx1"/>
                </a:solidFill>
                <a:latin typeface="Arial" charset="0"/>
                <a:ea typeface="ＭＳ Ｐゴシック" charset="0"/>
              </a:defRPr>
            </a:lvl5pPr>
            <a:lvl6pPr marL="2321227" indent="-211021" defTabSz="914423" eaLnBrk="0" fontAlgn="base" hangingPunct="0">
              <a:spcBef>
                <a:spcPct val="0"/>
              </a:spcBef>
              <a:spcAft>
                <a:spcPct val="0"/>
              </a:spcAft>
              <a:defRPr sz="600">
                <a:solidFill>
                  <a:schemeClr val="tx1"/>
                </a:solidFill>
                <a:latin typeface="Arial" charset="0"/>
                <a:ea typeface="ＭＳ Ｐゴシック" charset="0"/>
              </a:defRPr>
            </a:lvl6pPr>
            <a:lvl7pPr marL="2743269" indent="-211021" defTabSz="914423" eaLnBrk="0" fontAlgn="base" hangingPunct="0">
              <a:spcBef>
                <a:spcPct val="0"/>
              </a:spcBef>
              <a:spcAft>
                <a:spcPct val="0"/>
              </a:spcAft>
              <a:defRPr sz="600">
                <a:solidFill>
                  <a:schemeClr val="tx1"/>
                </a:solidFill>
                <a:latin typeface="Arial" charset="0"/>
                <a:ea typeface="ＭＳ Ｐゴシック" charset="0"/>
              </a:defRPr>
            </a:lvl7pPr>
            <a:lvl8pPr marL="3165310" indent="-211021" defTabSz="914423" eaLnBrk="0" fontAlgn="base" hangingPunct="0">
              <a:spcBef>
                <a:spcPct val="0"/>
              </a:spcBef>
              <a:spcAft>
                <a:spcPct val="0"/>
              </a:spcAft>
              <a:defRPr sz="600">
                <a:solidFill>
                  <a:schemeClr val="tx1"/>
                </a:solidFill>
                <a:latin typeface="Arial" charset="0"/>
                <a:ea typeface="ＭＳ Ｐゴシック" charset="0"/>
              </a:defRPr>
            </a:lvl8pPr>
            <a:lvl9pPr marL="3587351" indent="-211021" defTabSz="914423" eaLnBrk="0" fontAlgn="base" hangingPunct="0">
              <a:spcBef>
                <a:spcPct val="0"/>
              </a:spcBef>
              <a:spcAft>
                <a:spcPct val="0"/>
              </a:spcAft>
              <a:defRPr sz="600">
                <a:solidFill>
                  <a:schemeClr val="tx1"/>
                </a:solidFill>
                <a:latin typeface="Arial" charset="0"/>
                <a:ea typeface="ＭＳ Ｐゴシック" charset="0"/>
              </a:defRPr>
            </a:lvl9pPr>
          </a:lstStyle>
          <a:p>
            <a:pPr eaLnBrk="1" hangingPunct="1"/>
            <a:fld id="{667C84C9-C3A8-C941-B861-796425C100EA}" type="slidenum">
              <a:rPr lang="en-US" sz="1200">
                <a:latin typeface="Arial"/>
              </a:rPr>
              <a:pPr eaLnBrk="1" hangingPunct="1"/>
              <a:t>3</a:t>
            </a:fld>
            <a:endParaRPr lang="en-US" sz="1200" dirty="0">
              <a:latin typeface="Arial"/>
            </a:endParaRPr>
          </a:p>
        </p:txBody>
      </p:sp>
      <p:sp>
        <p:nvSpPr>
          <p:cNvPr id="18434" name="Rectangle 2"/>
          <p:cNvSpPr>
            <a:spLocks noGrp="1" noRot="1" noChangeAspect="1" noChangeArrowheads="1" noTextEdit="1"/>
          </p:cNvSpPr>
          <p:nvPr>
            <p:ph type="sldImg"/>
          </p:nvPr>
        </p:nvSpPr>
        <p:spPr>
          <a:xfrm>
            <a:off x="381000" y="685800"/>
            <a:ext cx="6096000" cy="3429000"/>
          </a:xfrm>
          <a:ln/>
        </p:spPr>
      </p:sp>
      <p:sp>
        <p:nvSpPr>
          <p:cNvPr id="1843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dirty="0">
              <a:ea typeface="ＭＳ Ｐゴシック" charset="0"/>
              <a:cs typeface="ＭＳ Ｐゴシック" charset="0"/>
            </a:endParaRPr>
          </a:p>
        </p:txBody>
      </p:sp>
    </p:spTree>
    <p:extLst>
      <p:ext uri="{BB962C8B-B14F-4D97-AF65-F5344CB8AC3E}">
        <p14:creationId xmlns:p14="http://schemas.microsoft.com/office/powerpoint/2010/main" val="1238189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11 new programmes </a:t>
            </a:r>
            <a:r>
              <a:rPr lang="en-GB" noProof="0" dirty="0"/>
              <a:t>from 10 institutions were granted EPAS accreditation in 2017; </a:t>
            </a:r>
          </a:p>
          <a:p>
            <a:r>
              <a:rPr lang="en-GB" noProof="0" dirty="0"/>
              <a:t>These programmes represent institutions located in Australia, France, India, Italy, The Netherlands, Sweden, Tunisia, UK and Uruguay; </a:t>
            </a:r>
          </a:p>
          <a:p>
            <a:r>
              <a:rPr lang="en-GB" noProof="0" dirty="0"/>
              <a:t>1 of the newly accredited programmes is delivered by a </a:t>
            </a:r>
            <a:r>
              <a:rPr lang="en-GB" b="1" noProof="0" dirty="0"/>
              <a:t>consortium of 4 European institutions</a:t>
            </a:r>
            <a:r>
              <a:rPr lang="en-GB" noProof="0" dirty="0"/>
              <a:t>: University of </a:t>
            </a:r>
            <a:r>
              <a:rPr lang="en-GB" noProof="0" dirty="0" err="1"/>
              <a:t>Savoie</a:t>
            </a:r>
            <a:r>
              <a:rPr lang="en-GB" noProof="0" dirty="0"/>
              <a:t> Mont-Blanc (France), University of Kassel (Germany), University of Trento (Italy) and University of Leon (Spain) </a:t>
            </a:r>
          </a:p>
          <a:p>
            <a:r>
              <a:rPr lang="en-GB" b="1" noProof="0" dirty="0"/>
              <a:t>3 new countries </a:t>
            </a:r>
            <a:r>
              <a:rPr lang="en-GB" noProof="0" dirty="0"/>
              <a:t>were added to the EPAS portfolio (now stretching across 38 countries): </a:t>
            </a:r>
            <a:r>
              <a:rPr lang="en-GB" b="1" noProof="0" dirty="0"/>
              <a:t>India, Tunisia, Uruguay </a:t>
            </a:r>
          </a:p>
          <a:p>
            <a:endParaRPr lang="en-GB" dirty="0"/>
          </a:p>
        </p:txBody>
      </p:sp>
      <p:sp>
        <p:nvSpPr>
          <p:cNvPr id="4" name="Slide Number Placeholder 3"/>
          <p:cNvSpPr>
            <a:spLocks noGrp="1"/>
          </p:cNvSpPr>
          <p:nvPr>
            <p:ph type="sldNum" sz="quarter" idx="10"/>
          </p:nvPr>
        </p:nvSpPr>
        <p:spPr/>
        <p:txBody>
          <a:bodyPr/>
          <a:lstStyle/>
          <a:p>
            <a:fld id="{8DDE3E25-0DF9-2444-98C6-DB5762C202A7}" type="slidenum">
              <a:rPr lang="en-US" smtClean="0"/>
              <a:pPr/>
              <a:t>57</a:t>
            </a:fld>
            <a:endParaRPr lang="en-US" dirty="0"/>
          </a:p>
        </p:txBody>
      </p:sp>
    </p:spTree>
    <p:extLst>
      <p:ext uri="{BB962C8B-B14F-4D97-AF65-F5344CB8AC3E}">
        <p14:creationId xmlns:p14="http://schemas.microsoft.com/office/powerpoint/2010/main" val="173401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DE3E25-0DF9-2444-98C6-DB5762C202A7}" type="slidenum">
              <a:rPr lang="en-US" smtClean="0"/>
              <a:pPr/>
              <a:t>58</a:t>
            </a:fld>
            <a:endParaRPr lang="en-US" dirty="0"/>
          </a:p>
        </p:txBody>
      </p:sp>
    </p:spTree>
    <p:extLst>
      <p:ext uri="{BB962C8B-B14F-4D97-AF65-F5344CB8AC3E}">
        <p14:creationId xmlns:p14="http://schemas.microsoft.com/office/powerpoint/2010/main" val="886070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23" eaLnBrk="0" hangingPunct="0">
              <a:defRPr sz="600">
                <a:solidFill>
                  <a:schemeClr val="tx1"/>
                </a:solidFill>
                <a:latin typeface="Arial" charset="0"/>
                <a:ea typeface="ＭＳ Ｐゴシック" charset="0"/>
                <a:cs typeface="ＭＳ Ｐゴシック" charset="0"/>
              </a:defRPr>
            </a:lvl1pPr>
            <a:lvl2pPr marL="685817" indent="-263776" defTabSz="914423" eaLnBrk="0" hangingPunct="0">
              <a:defRPr sz="600">
                <a:solidFill>
                  <a:schemeClr val="tx1"/>
                </a:solidFill>
                <a:latin typeface="Arial" charset="0"/>
                <a:ea typeface="ＭＳ Ｐゴシック" charset="0"/>
              </a:defRPr>
            </a:lvl2pPr>
            <a:lvl3pPr marL="1055103" indent="-211021" defTabSz="914423" eaLnBrk="0" hangingPunct="0">
              <a:defRPr sz="600">
                <a:solidFill>
                  <a:schemeClr val="tx1"/>
                </a:solidFill>
                <a:latin typeface="Arial" charset="0"/>
                <a:ea typeface="ＭＳ Ｐゴシック" charset="0"/>
              </a:defRPr>
            </a:lvl3pPr>
            <a:lvl4pPr marL="1477145" indent="-211021" defTabSz="914423" eaLnBrk="0" hangingPunct="0">
              <a:defRPr sz="600">
                <a:solidFill>
                  <a:schemeClr val="tx1"/>
                </a:solidFill>
                <a:latin typeface="Arial" charset="0"/>
                <a:ea typeface="ＭＳ Ｐゴシック" charset="0"/>
              </a:defRPr>
            </a:lvl4pPr>
            <a:lvl5pPr marL="1899186" indent="-211021" defTabSz="914423" eaLnBrk="0" hangingPunct="0">
              <a:defRPr sz="600">
                <a:solidFill>
                  <a:schemeClr val="tx1"/>
                </a:solidFill>
                <a:latin typeface="Arial" charset="0"/>
                <a:ea typeface="ＭＳ Ｐゴシック" charset="0"/>
              </a:defRPr>
            </a:lvl5pPr>
            <a:lvl6pPr marL="2321227" indent="-211021" defTabSz="914423" eaLnBrk="0" fontAlgn="base" hangingPunct="0">
              <a:spcBef>
                <a:spcPct val="0"/>
              </a:spcBef>
              <a:spcAft>
                <a:spcPct val="0"/>
              </a:spcAft>
              <a:defRPr sz="600">
                <a:solidFill>
                  <a:schemeClr val="tx1"/>
                </a:solidFill>
                <a:latin typeface="Arial" charset="0"/>
                <a:ea typeface="ＭＳ Ｐゴシック" charset="0"/>
              </a:defRPr>
            </a:lvl6pPr>
            <a:lvl7pPr marL="2743269" indent="-211021" defTabSz="914423" eaLnBrk="0" fontAlgn="base" hangingPunct="0">
              <a:spcBef>
                <a:spcPct val="0"/>
              </a:spcBef>
              <a:spcAft>
                <a:spcPct val="0"/>
              </a:spcAft>
              <a:defRPr sz="600">
                <a:solidFill>
                  <a:schemeClr val="tx1"/>
                </a:solidFill>
                <a:latin typeface="Arial" charset="0"/>
                <a:ea typeface="ＭＳ Ｐゴシック" charset="0"/>
              </a:defRPr>
            </a:lvl7pPr>
            <a:lvl8pPr marL="3165310" indent="-211021" defTabSz="914423" eaLnBrk="0" fontAlgn="base" hangingPunct="0">
              <a:spcBef>
                <a:spcPct val="0"/>
              </a:spcBef>
              <a:spcAft>
                <a:spcPct val="0"/>
              </a:spcAft>
              <a:defRPr sz="600">
                <a:solidFill>
                  <a:schemeClr val="tx1"/>
                </a:solidFill>
                <a:latin typeface="Arial" charset="0"/>
                <a:ea typeface="ＭＳ Ｐゴシック" charset="0"/>
              </a:defRPr>
            </a:lvl8pPr>
            <a:lvl9pPr marL="3587351" indent="-211021" defTabSz="914423" eaLnBrk="0" fontAlgn="base" hangingPunct="0">
              <a:spcBef>
                <a:spcPct val="0"/>
              </a:spcBef>
              <a:spcAft>
                <a:spcPct val="0"/>
              </a:spcAft>
              <a:defRPr sz="600">
                <a:solidFill>
                  <a:schemeClr val="tx1"/>
                </a:solidFill>
                <a:latin typeface="Arial" charset="0"/>
                <a:ea typeface="ＭＳ Ｐゴシック" charset="0"/>
              </a:defRPr>
            </a:lvl9pPr>
          </a:lstStyle>
          <a:p>
            <a:pPr eaLnBrk="1" hangingPunct="1"/>
            <a:fld id="{D9AAED43-8A3B-3240-9E81-E368AD9278E2}" type="slidenum">
              <a:rPr lang="en-US" sz="1200">
                <a:latin typeface="Arial"/>
              </a:rPr>
              <a:pPr eaLnBrk="1" hangingPunct="1"/>
              <a:t>59</a:t>
            </a:fld>
            <a:endParaRPr lang="en-US" sz="1200" dirty="0">
              <a:latin typeface="Arial"/>
            </a:endParaRPr>
          </a:p>
        </p:txBody>
      </p:sp>
      <p:sp>
        <p:nvSpPr>
          <p:cNvPr id="45058" name="Rectangle 2"/>
          <p:cNvSpPr>
            <a:spLocks noGrp="1" noRot="1" noChangeAspect="1" noChangeArrowheads="1" noTextEdit="1"/>
          </p:cNvSpPr>
          <p:nvPr>
            <p:ph type="sldImg"/>
          </p:nvPr>
        </p:nvSpPr>
        <p:spPr>
          <a:xfrm>
            <a:off x="381000" y="685800"/>
            <a:ext cx="6096000" cy="3429000"/>
          </a:xfrm>
          <a:ln/>
        </p:spPr>
      </p:sp>
      <p:sp>
        <p:nvSpPr>
          <p:cNvPr id="450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dirty="0">
              <a:ea typeface="ＭＳ Ｐゴシック" charset="0"/>
              <a:cs typeface="ＭＳ Ｐゴシック" charset="0"/>
            </a:endParaRPr>
          </a:p>
        </p:txBody>
      </p:sp>
    </p:spTree>
    <p:extLst>
      <p:ext uri="{BB962C8B-B14F-4D97-AF65-F5344CB8AC3E}">
        <p14:creationId xmlns:p14="http://schemas.microsoft.com/office/powerpoint/2010/main" val="1571204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DE3E25-0DF9-2444-98C6-DB5762C202A7}" type="slidenum">
              <a:rPr lang="en-US" smtClean="0"/>
              <a:pPr/>
              <a:t>63</a:t>
            </a:fld>
            <a:endParaRPr lang="en-US" dirty="0"/>
          </a:p>
        </p:txBody>
      </p:sp>
    </p:spTree>
    <p:extLst>
      <p:ext uri="{BB962C8B-B14F-4D97-AF65-F5344CB8AC3E}">
        <p14:creationId xmlns:p14="http://schemas.microsoft.com/office/powerpoint/2010/main" val="6259306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DE3E25-0DF9-2444-98C6-DB5762C202A7}" type="slidenum">
              <a:rPr lang="en-US" smtClean="0"/>
              <a:pPr/>
              <a:t>64</a:t>
            </a:fld>
            <a:endParaRPr lang="en-US" dirty="0"/>
          </a:p>
        </p:txBody>
      </p:sp>
    </p:spTree>
    <p:extLst>
      <p:ext uri="{BB962C8B-B14F-4D97-AF65-F5344CB8AC3E}">
        <p14:creationId xmlns:p14="http://schemas.microsoft.com/office/powerpoint/2010/main" val="473723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5C5A49F-C25B-CB42-B3BA-71FF77ECB843}" type="slidenum">
              <a:rPr lang="en-GB">
                <a:latin typeface="Arial"/>
              </a:rPr>
              <a:pPr eaLnBrk="1" hangingPunct="1"/>
              <a:t>65</a:t>
            </a:fld>
            <a:endParaRPr lang="en-GB" dirty="0">
              <a:latin typeface="Arial"/>
            </a:endParaRPr>
          </a:p>
        </p:txBody>
      </p:sp>
      <p:sp>
        <p:nvSpPr>
          <p:cNvPr id="35843" name="Folienbildplatzhalter 1"/>
          <p:cNvSpPr>
            <a:spLocks noGrp="1" noRot="1" noChangeAspect="1" noTextEdit="1"/>
          </p:cNvSpPr>
          <p:nvPr>
            <p:ph type="sldImg"/>
          </p:nvPr>
        </p:nvSpPr>
        <p:spPr>
          <a:xfrm>
            <a:off x="381000" y="685800"/>
            <a:ext cx="6096000" cy="3429000"/>
          </a:xfrm>
          <a:ln/>
        </p:spPr>
      </p:sp>
      <p:sp>
        <p:nvSpPr>
          <p:cNvPr id="35844" name="Notizenplatzhalt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p>
        </p:txBody>
      </p:sp>
      <p:sp>
        <p:nvSpPr>
          <p:cNvPr id="35845" name="Foliennummernplatzhalt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2297A5F5-A841-A64A-A7CC-30F60BCE8CCE}" type="slidenum">
              <a:rPr lang="en-GB" sz="1200">
                <a:latin typeface="Arial"/>
              </a:rPr>
              <a:pPr algn="r" eaLnBrk="1" hangingPunct="1"/>
              <a:t>65</a:t>
            </a:fld>
            <a:endParaRPr lang="en-GB" sz="1200" dirty="0">
              <a:latin typeface="Arial"/>
            </a:endParaRPr>
          </a:p>
        </p:txBody>
      </p:sp>
    </p:spTree>
    <p:extLst>
      <p:ext uri="{BB962C8B-B14F-4D97-AF65-F5344CB8AC3E}">
        <p14:creationId xmlns:p14="http://schemas.microsoft.com/office/powerpoint/2010/main" val="4840114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To set context</a:t>
            </a:r>
          </a:p>
        </p:txBody>
      </p:sp>
      <p:sp>
        <p:nvSpPr>
          <p:cNvPr id="4" name="Slide Number Placeholder 3"/>
          <p:cNvSpPr>
            <a:spLocks noGrp="1"/>
          </p:cNvSpPr>
          <p:nvPr>
            <p:ph type="sldNum" sz="quarter" idx="10"/>
          </p:nvPr>
        </p:nvSpPr>
        <p:spPr/>
        <p:txBody>
          <a:bodyPr/>
          <a:lstStyle/>
          <a:p>
            <a:fld id="{8DDE3E25-0DF9-2444-98C6-DB5762C202A7}" type="slidenum">
              <a:rPr lang="en-US" smtClean="0"/>
              <a:pPr/>
              <a:t>67</a:t>
            </a:fld>
            <a:endParaRPr lang="en-US" dirty="0"/>
          </a:p>
        </p:txBody>
      </p:sp>
    </p:spTree>
    <p:extLst>
      <p:ext uri="{BB962C8B-B14F-4D97-AF65-F5344CB8AC3E}">
        <p14:creationId xmlns:p14="http://schemas.microsoft.com/office/powerpoint/2010/main" val="5596799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DE3E25-0DF9-2444-98C6-DB5762C202A7}" type="slidenum">
              <a:rPr lang="en-US" smtClean="0"/>
              <a:pPr/>
              <a:t>73</a:t>
            </a:fld>
            <a:endParaRPr lang="en-US" dirty="0"/>
          </a:p>
        </p:txBody>
      </p:sp>
    </p:spTree>
    <p:extLst>
      <p:ext uri="{BB962C8B-B14F-4D97-AF65-F5344CB8AC3E}">
        <p14:creationId xmlns:p14="http://schemas.microsoft.com/office/powerpoint/2010/main" val="3879001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23" eaLnBrk="0" hangingPunct="0">
              <a:defRPr sz="600">
                <a:solidFill>
                  <a:schemeClr val="tx1"/>
                </a:solidFill>
                <a:latin typeface="Arial" charset="0"/>
                <a:ea typeface="ＭＳ Ｐゴシック" charset="0"/>
                <a:cs typeface="ＭＳ Ｐゴシック" charset="0"/>
              </a:defRPr>
            </a:lvl1pPr>
            <a:lvl2pPr marL="685817" indent="-263776" defTabSz="914423" eaLnBrk="0" hangingPunct="0">
              <a:defRPr sz="600">
                <a:solidFill>
                  <a:schemeClr val="tx1"/>
                </a:solidFill>
                <a:latin typeface="Arial" charset="0"/>
                <a:ea typeface="ＭＳ Ｐゴシック" charset="0"/>
              </a:defRPr>
            </a:lvl2pPr>
            <a:lvl3pPr marL="1055103" indent="-211021" defTabSz="914423" eaLnBrk="0" hangingPunct="0">
              <a:defRPr sz="600">
                <a:solidFill>
                  <a:schemeClr val="tx1"/>
                </a:solidFill>
                <a:latin typeface="Arial" charset="0"/>
                <a:ea typeface="ＭＳ Ｐゴシック" charset="0"/>
              </a:defRPr>
            </a:lvl3pPr>
            <a:lvl4pPr marL="1477145" indent="-211021" defTabSz="914423" eaLnBrk="0" hangingPunct="0">
              <a:defRPr sz="600">
                <a:solidFill>
                  <a:schemeClr val="tx1"/>
                </a:solidFill>
                <a:latin typeface="Arial" charset="0"/>
                <a:ea typeface="ＭＳ Ｐゴシック" charset="0"/>
              </a:defRPr>
            </a:lvl4pPr>
            <a:lvl5pPr marL="1899186" indent="-211021" defTabSz="914423" eaLnBrk="0" hangingPunct="0">
              <a:defRPr sz="600">
                <a:solidFill>
                  <a:schemeClr val="tx1"/>
                </a:solidFill>
                <a:latin typeface="Arial" charset="0"/>
                <a:ea typeface="ＭＳ Ｐゴシック" charset="0"/>
              </a:defRPr>
            </a:lvl5pPr>
            <a:lvl6pPr marL="2321227" indent="-211021" defTabSz="914423" eaLnBrk="0" fontAlgn="base" hangingPunct="0">
              <a:spcBef>
                <a:spcPct val="0"/>
              </a:spcBef>
              <a:spcAft>
                <a:spcPct val="0"/>
              </a:spcAft>
              <a:defRPr sz="600">
                <a:solidFill>
                  <a:schemeClr val="tx1"/>
                </a:solidFill>
                <a:latin typeface="Arial" charset="0"/>
                <a:ea typeface="ＭＳ Ｐゴシック" charset="0"/>
              </a:defRPr>
            </a:lvl6pPr>
            <a:lvl7pPr marL="2743269" indent="-211021" defTabSz="914423" eaLnBrk="0" fontAlgn="base" hangingPunct="0">
              <a:spcBef>
                <a:spcPct val="0"/>
              </a:spcBef>
              <a:spcAft>
                <a:spcPct val="0"/>
              </a:spcAft>
              <a:defRPr sz="600">
                <a:solidFill>
                  <a:schemeClr val="tx1"/>
                </a:solidFill>
                <a:latin typeface="Arial" charset="0"/>
                <a:ea typeface="ＭＳ Ｐゴシック" charset="0"/>
              </a:defRPr>
            </a:lvl7pPr>
            <a:lvl8pPr marL="3165310" indent="-211021" defTabSz="914423" eaLnBrk="0" fontAlgn="base" hangingPunct="0">
              <a:spcBef>
                <a:spcPct val="0"/>
              </a:spcBef>
              <a:spcAft>
                <a:spcPct val="0"/>
              </a:spcAft>
              <a:defRPr sz="600">
                <a:solidFill>
                  <a:schemeClr val="tx1"/>
                </a:solidFill>
                <a:latin typeface="Arial" charset="0"/>
                <a:ea typeface="ＭＳ Ｐゴシック" charset="0"/>
              </a:defRPr>
            </a:lvl8pPr>
            <a:lvl9pPr marL="3587351" indent="-211021" defTabSz="914423" eaLnBrk="0" fontAlgn="base" hangingPunct="0">
              <a:spcBef>
                <a:spcPct val="0"/>
              </a:spcBef>
              <a:spcAft>
                <a:spcPct val="0"/>
              </a:spcAft>
              <a:defRPr sz="600">
                <a:solidFill>
                  <a:schemeClr val="tx1"/>
                </a:solidFill>
                <a:latin typeface="Arial" charset="0"/>
                <a:ea typeface="ＭＳ Ｐゴシック" charset="0"/>
              </a:defRPr>
            </a:lvl9pPr>
          </a:lstStyle>
          <a:p>
            <a:pPr eaLnBrk="1" hangingPunct="1"/>
            <a:fld id="{D9AAED43-8A3B-3240-9E81-E368AD9278E2}" type="slidenum">
              <a:rPr lang="en-US" sz="1200">
                <a:solidFill>
                  <a:prstClr val="black"/>
                </a:solidFill>
                <a:latin typeface="Arial"/>
              </a:rPr>
              <a:pPr eaLnBrk="1" hangingPunct="1"/>
              <a:t>77</a:t>
            </a:fld>
            <a:endParaRPr lang="en-US" sz="1200" dirty="0">
              <a:solidFill>
                <a:prstClr val="black"/>
              </a:solidFill>
              <a:latin typeface="Arial"/>
            </a:endParaRPr>
          </a:p>
        </p:txBody>
      </p:sp>
      <p:sp>
        <p:nvSpPr>
          <p:cNvPr id="45058" name="Rectangle 2"/>
          <p:cNvSpPr>
            <a:spLocks noGrp="1" noRot="1" noChangeAspect="1" noChangeArrowheads="1" noTextEdit="1"/>
          </p:cNvSpPr>
          <p:nvPr>
            <p:ph type="sldImg"/>
          </p:nvPr>
        </p:nvSpPr>
        <p:spPr>
          <a:xfrm>
            <a:off x="381000" y="685800"/>
            <a:ext cx="6096000" cy="3429000"/>
          </a:xfrm>
          <a:ln/>
        </p:spPr>
      </p:sp>
      <p:sp>
        <p:nvSpPr>
          <p:cNvPr id="450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dirty="0">
              <a:ea typeface="ＭＳ Ｐゴシック" charset="0"/>
              <a:cs typeface="ＭＳ Ｐゴシック" charset="0"/>
            </a:endParaRPr>
          </a:p>
        </p:txBody>
      </p:sp>
    </p:spTree>
    <p:extLst>
      <p:ext uri="{BB962C8B-B14F-4D97-AF65-F5344CB8AC3E}">
        <p14:creationId xmlns:p14="http://schemas.microsoft.com/office/powerpoint/2010/main" val="1131752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32668" indent="0">
              <a:buNone/>
            </a:pPr>
            <a:r>
              <a:rPr lang="en-US" b="1" dirty="0"/>
              <a:t>In total 17 institutions are currently or have been through the EDAF process:</a:t>
            </a:r>
          </a:p>
          <a:p>
            <a:r>
              <a:rPr lang="en-US" dirty="0"/>
              <a:t>Africa (8), Asia (1), Europe (1), Middle East (1), Oceania (1), South America (5)</a:t>
            </a:r>
          </a:p>
          <a:p>
            <a:r>
              <a:rPr lang="en-US" dirty="0"/>
              <a:t>With different motivations: general improvement, or pursuing an EQUIS or EPAS accreditation</a:t>
            </a:r>
          </a:p>
          <a:p>
            <a:r>
              <a:rPr lang="en-US" dirty="0"/>
              <a:t>Five schools completed already the EDAF process</a:t>
            </a:r>
          </a:p>
          <a:p>
            <a:endParaRPr lang="en-US" dirty="0"/>
          </a:p>
          <a:p>
            <a:endParaRPr lang="en-US" dirty="0"/>
          </a:p>
        </p:txBody>
      </p:sp>
      <p:sp>
        <p:nvSpPr>
          <p:cNvPr id="4" name="Slide Number Placeholder 3"/>
          <p:cNvSpPr>
            <a:spLocks noGrp="1"/>
          </p:cNvSpPr>
          <p:nvPr>
            <p:ph type="sldNum" sz="quarter" idx="10"/>
          </p:nvPr>
        </p:nvSpPr>
        <p:spPr/>
        <p:txBody>
          <a:bodyPr/>
          <a:lstStyle/>
          <a:p>
            <a:fld id="{8DDE3E25-0DF9-2444-98C6-DB5762C202A7}" type="slidenum">
              <a:rPr lang="en-US" smtClean="0"/>
              <a:pPr/>
              <a:t>79</a:t>
            </a:fld>
            <a:endParaRPr lang="en-US" dirty="0"/>
          </a:p>
        </p:txBody>
      </p:sp>
    </p:spTree>
    <p:extLst>
      <p:ext uri="{BB962C8B-B14F-4D97-AF65-F5344CB8AC3E}">
        <p14:creationId xmlns:p14="http://schemas.microsoft.com/office/powerpoint/2010/main" val="679976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23" eaLnBrk="0" hangingPunct="0">
              <a:defRPr sz="600">
                <a:solidFill>
                  <a:schemeClr val="tx1"/>
                </a:solidFill>
                <a:latin typeface="Arial" charset="0"/>
                <a:ea typeface="ＭＳ Ｐゴシック" charset="0"/>
                <a:cs typeface="ＭＳ Ｐゴシック" charset="0"/>
              </a:defRPr>
            </a:lvl1pPr>
            <a:lvl2pPr marL="685817" indent="-263776" defTabSz="914423" eaLnBrk="0" hangingPunct="0">
              <a:defRPr sz="600">
                <a:solidFill>
                  <a:schemeClr val="tx1"/>
                </a:solidFill>
                <a:latin typeface="Arial" charset="0"/>
                <a:ea typeface="ＭＳ Ｐゴシック" charset="0"/>
              </a:defRPr>
            </a:lvl2pPr>
            <a:lvl3pPr marL="1055103" indent="-211021" defTabSz="914423" eaLnBrk="0" hangingPunct="0">
              <a:defRPr sz="600">
                <a:solidFill>
                  <a:schemeClr val="tx1"/>
                </a:solidFill>
                <a:latin typeface="Arial" charset="0"/>
                <a:ea typeface="ＭＳ Ｐゴシック" charset="0"/>
              </a:defRPr>
            </a:lvl3pPr>
            <a:lvl4pPr marL="1477145" indent="-211021" defTabSz="914423" eaLnBrk="0" hangingPunct="0">
              <a:defRPr sz="600">
                <a:solidFill>
                  <a:schemeClr val="tx1"/>
                </a:solidFill>
                <a:latin typeface="Arial" charset="0"/>
                <a:ea typeface="ＭＳ Ｐゴシック" charset="0"/>
              </a:defRPr>
            </a:lvl4pPr>
            <a:lvl5pPr marL="1899186" indent="-211021" defTabSz="914423" eaLnBrk="0" hangingPunct="0">
              <a:defRPr sz="600">
                <a:solidFill>
                  <a:schemeClr val="tx1"/>
                </a:solidFill>
                <a:latin typeface="Arial" charset="0"/>
                <a:ea typeface="ＭＳ Ｐゴシック" charset="0"/>
              </a:defRPr>
            </a:lvl5pPr>
            <a:lvl6pPr marL="2321227" indent="-211021" defTabSz="914423" eaLnBrk="0" fontAlgn="base" hangingPunct="0">
              <a:spcBef>
                <a:spcPct val="0"/>
              </a:spcBef>
              <a:spcAft>
                <a:spcPct val="0"/>
              </a:spcAft>
              <a:defRPr sz="600">
                <a:solidFill>
                  <a:schemeClr val="tx1"/>
                </a:solidFill>
                <a:latin typeface="Arial" charset="0"/>
                <a:ea typeface="ＭＳ Ｐゴシック" charset="0"/>
              </a:defRPr>
            </a:lvl6pPr>
            <a:lvl7pPr marL="2743269" indent="-211021" defTabSz="914423" eaLnBrk="0" fontAlgn="base" hangingPunct="0">
              <a:spcBef>
                <a:spcPct val="0"/>
              </a:spcBef>
              <a:spcAft>
                <a:spcPct val="0"/>
              </a:spcAft>
              <a:defRPr sz="600">
                <a:solidFill>
                  <a:schemeClr val="tx1"/>
                </a:solidFill>
                <a:latin typeface="Arial" charset="0"/>
                <a:ea typeface="ＭＳ Ｐゴシック" charset="0"/>
              </a:defRPr>
            </a:lvl7pPr>
            <a:lvl8pPr marL="3165310" indent="-211021" defTabSz="914423" eaLnBrk="0" fontAlgn="base" hangingPunct="0">
              <a:spcBef>
                <a:spcPct val="0"/>
              </a:spcBef>
              <a:spcAft>
                <a:spcPct val="0"/>
              </a:spcAft>
              <a:defRPr sz="600">
                <a:solidFill>
                  <a:schemeClr val="tx1"/>
                </a:solidFill>
                <a:latin typeface="Arial" charset="0"/>
                <a:ea typeface="ＭＳ Ｐゴシック" charset="0"/>
              </a:defRPr>
            </a:lvl8pPr>
            <a:lvl9pPr marL="3587351" indent="-211021" defTabSz="914423" eaLnBrk="0" fontAlgn="base" hangingPunct="0">
              <a:spcBef>
                <a:spcPct val="0"/>
              </a:spcBef>
              <a:spcAft>
                <a:spcPct val="0"/>
              </a:spcAft>
              <a:defRPr sz="600">
                <a:solidFill>
                  <a:schemeClr val="tx1"/>
                </a:solidFill>
                <a:latin typeface="Arial" charset="0"/>
                <a:ea typeface="ＭＳ Ｐゴシック" charset="0"/>
              </a:defRPr>
            </a:lvl9pPr>
          </a:lstStyle>
          <a:p>
            <a:pPr eaLnBrk="1" hangingPunct="1"/>
            <a:fld id="{44DEBFD0-E2E0-9449-8533-A834A8F65A0F}" type="slidenum">
              <a:rPr lang="en-US" sz="1200">
                <a:latin typeface="Arial"/>
              </a:rPr>
              <a:pPr eaLnBrk="1" hangingPunct="1"/>
              <a:t>7</a:t>
            </a:fld>
            <a:endParaRPr lang="en-US" sz="1200" dirty="0">
              <a:latin typeface="Arial"/>
            </a:endParaRPr>
          </a:p>
        </p:txBody>
      </p:sp>
      <p:sp>
        <p:nvSpPr>
          <p:cNvPr id="20482" name="Rectangle 2"/>
          <p:cNvSpPr>
            <a:spLocks noGrp="1" noRot="1" noChangeAspect="1" noChangeArrowheads="1" noTextEdit="1"/>
          </p:cNvSpPr>
          <p:nvPr>
            <p:ph type="sldImg"/>
          </p:nvPr>
        </p:nvSpPr>
        <p:spPr>
          <a:xfrm>
            <a:off x="381000" y="685800"/>
            <a:ext cx="6096000" cy="3429000"/>
          </a:xfrm>
          <a:ln/>
        </p:spPr>
      </p:sp>
      <p:sp>
        <p:nvSpPr>
          <p:cNvPr id="2048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dirty="0">
              <a:ea typeface="ＭＳ Ｐゴシック" charset="0"/>
              <a:cs typeface="ＭＳ Ｐゴシック" charset="0"/>
            </a:endParaRPr>
          </a:p>
        </p:txBody>
      </p:sp>
    </p:spTree>
    <p:extLst>
      <p:ext uri="{BB962C8B-B14F-4D97-AF65-F5344CB8AC3E}">
        <p14:creationId xmlns:p14="http://schemas.microsoft.com/office/powerpoint/2010/main" val="219126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DE3E25-0DF9-2444-98C6-DB5762C202A7}" type="slidenum">
              <a:rPr lang="en-US" smtClean="0"/>
              <a:pPr/>
              <a:t>80</a:t>
            </a:fld>
            <a:endParaRPr lang="en-US" dirty="0"/>
          </a:p>
        </p:txBody>
      </p:sp>
    </p:spTree>
    <p:extLst>
      <p:ext uri="{BB962C8B-B14F-4D97-AF65-F5344CB8AC3E}">
        <p14:creationId xmlns:p14="http://schemas.microsoft.com/office/powerpoint/2010/main" val="26128657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These 5 Schools went through the EDAF process; </a:t>
            </a:r>
          </a:p>
          <a:p>
            <a:r>
              <a:rPr lang="en-GB" noProof="0" dirty="0"/>
              <a:t>4 of them received a completion certificate during the EFMD Annual Conference in Berlin in June 2017</a:t>
            </a:r>
          </a:p>
          <a:p>
            <a:endParaRPr lang="en-GB" dirty="0"/>
          </a:p>
        </p:txBody>
      </p:sp>
      <p:sp>
        <p:nvSpPr>
          <p:cNvPr id="4" name="Slide Number Placeholder 3"/>
          <p:cNvSpPr>
            <a:spLocks noGrp="1"/>
          </p:cNvSpPr>
          <p:nvPr>
            <p:ph type="sldNum" sz="quarter" idx="10"/>
          </p:nvPr>
        </p:nvSpPr>
        <p:spPr/>
        <p:txBody>
          <a:bodyPr/>
          <a:lstStyle/>
          <a:p>
            <a:fld id="{8DDE3E25-0DF9-2444-98C6-DB5762C202A7}" type="slidenum">
              <a:rPr lang="en-US" smtClean="0"/>
              <a:pPr/>
              <a:t>81</a:t>
            </a:fld>
            <a:endParaRPr lang="en-US" dirty="0"/>
          </a:p>
        </p:txBody>
      </p:sp>
    </p:spTree>
    <p:extLst>
      <p:ext uri="{BB962C8B-B14F-4D97-AF65-F5344CB8AC3E}">
        <p14:creationId xmlns:p14="http://schemas.microsoft.com/office/powerpoint/2010/main" val="11994488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6125"/>
            <a:ext cx="6624637" cy="3727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BABB30-6227-0144-A9BD-C1DF00063971}" type="slidenum">
              <a:rPr lang="en-US" smtClean="0"/>
              <a:pPr/>
              <a:t>86</a:t>
            </a:fld>
            <a:endParaRPr lang="en-US" dirty="0"/>
          </a:p>
        </p:txBody>
      </p:sp>
    </p:spTree>
    <p:extLst>
      <p:ext uri="{BB962C8B-B14F-4D97-AF65-F5344CB8AC3E}">
        <p14:creationId xmlns:p14="http://schemas.microsoft.com/office/powerpoint/2010/main" val="14691528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6AEBE7-4B35-3A44-A196-EBF1000FAEC4}" type="slidenum">
              <a:rPr lang="en-US" smtClean="0"/>
              <a:t>87</a:t>
            </a:fld>
            <a:endParaRPr lang="en-US"/>
          </a:p>
        </p:txBody>
      </p:sp>
    </p:spTree>
    <p:extLst>
      <p:ext uri="{BB962C8B-B14F-4D97-AF65-F5344CB8AC3E}">
        <p14:creationId xmlns:p14="http://schemas.microsoft.com/office/powerpoint/2010/main" val="7951604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an</a:t>
            </a:r>
            <a:r>
              <a:rPr lang="en-GB" baseline="0" dirty="0"/>
              <a:t> institution is in the pipeline, or certified – they will be invited to this </a:t>
            </a:r>
            <a:r>
              <a:rPr lang="en-GB" baseline="0"/>
              <a:t>event.</a:t>
            </a:r>
            <a:endParaRPr lang="en-GB" dirty="0"/>
          </a:p>
        </p:txBody>
      </p:sp>
      <p:sp>
        <p:nvSpPr>
          <p:cNvPr id="4" name="Slide Number Placeholder 3"/>
          <p:cNvSpPr>
            <a:spLocks noGrp="1"/>
          </p:cNvSpPr>
          <p:nvPr>
            <p:ph type="sldNum" sz="quarter" idx="10"/>
          </p:nvPr>
        </p:nvSpPr>
        <p:spPr/>
        <p:txBody>
          <a:bodyPr/>
          <a:lstStyle/>
          <a:p>
            <a:fld id="{1D6AEBE7-4B35-3A44-A196-EBF1000FAEC4}" type="slidenum">
              <a:rPr lang="en-US" smtClean="0"/>
              <a:t>89</a:t>
            </a:fld>
            <a:endParaRPr lang="en-US"/>
          </a:p>
        </p:txBody>
      </p:sp>
    </p:spTree>
    <p:extLst>
      <p:ext uri="{BB962C8B-B14F-4D97-AF65-F5344CB8AC3E}">
        <p14:creationId xmlns:p14="http://schemas.microsoft.com/office/powerpoint/2010/main" val="6201864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BABB30-6227-0144-A9BD-C1DF00063971}" type="slidenum">
              <a:rPr lang="en-US" smtClean="0"/>
              <a:pPr/>
              <a:t>94</a:t>
            </a:fld>
            <a:endParaRPr lang="en-US" dirty="0"/>
          </a:p>
        </p:txBody>
      </p:sp>
    </p:spTree>
    <p:extLst>
      <p:ext uri="{BB962C8B-B14F-4D97-AF65-F5344CB8AC3E}">
        <p14:creationId xmlns:p14="http://schemas.microsoft.com/office/powerpoint/2010/main" val="7550540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0FBABB30-6227-0144-A9BD-C1DF00063971}" type="slidenum">
              <a:rPr lang="en-US" smtClean="0"/>
              <a:pPr/>
              <a:t>95</a:t>
            </a:fld>
            <a:endParaRPr lang="en-US" dirty="0"/>
          </a:p>
        </p:txBody>
      </p:sp>
    </p:spTree>
    <p:extLst>
      <p:ext uri="{BB962C8B-B14F-4D97-AF65-F5344CB8AC3E}">
        <p14:creationId xmlns:p14="http://schemas.microsoft.com/office/powerpoint/2010/main" val="19397062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BABB30-6227-0144-A9BD-C1DF00063971}" type="slidenum">
              <a:rPr lang="en-US" smtClean="0"/>
              <a:pPr/>
              <a:t>96</a:t>
            </a:fld>
            <a:endParaRPr lang="en-US" dirty="0"/>
          </a:p>
        </p:txBody>
      </p:sp>
    </p:spTree>
    <p:extLst>
      <p:ext uri="{BB962C8B-B14F-4D97-AF65-F5344CB8AC3E}">
        <p14:creationId xmlns:p14="http://schemas.microsoft.com/office/powerpoint/2010/main" val="15861069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DE3E25-0DF9-2444-98C6-DB5762C202A7}" type="slidenum">
              <a:rPr lang="en-US" smtClean="0"/>
              <a:pPr/>
              <a:t>98</a:t>
            </a:fld>
            <a:endParaRPr lang="en-US" dirty="0"/>
          </a:p>
        </p:txBody>
      </p:sp>
    </p:spTree>
    <p:extLst>
      <p:ext uri="{BB962C8B-B14F-4D97-AF65-F5344CB8AC3E}">
        <p14:creationId xmlns:p14="http://schemas.microsoft.com/office/powerpoint/2010/main" val="23547980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DE3E25-0DF9-2444-98C6-DB5762C202A7}" type="slidenum">
              <a:rPr lang="en-US" smtClean="0"/>
              <a:pPr/>
              <a:t>99</a:t>
            </a:fld>
            <a:endParaRPr lang="en-US" dirty="0"/>
          </a:p>
        </p:txBody>
      </p:sp>
    </p:spTree>
    <p:extLst>
      <p:ext uri="{BB962C8B-B14F-4D97-AF65-F5344CB8AC3E}">
        <p14:creationId xmlns:p14="http://schemas.microsoft.com/office/powerpoint/2010/main" val="2655437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BABB30-6227-0144-A9BD-C1DF00063971}" type="slidenum">
              <a:rPr lang="en-US" smtClean="0"/>
              <a:pPr/>
              <a:t>11</a:t>
            </a:fld>
            <a:endParaRPr lang="en-US" dirty="0"/>
          </a:p>
        </p:txBody>
      </p:sp>
    </p:spTree>
    <p:extLst>
      <p:ext uri="{BB962C8B-B14F-4D97-AF65-F5344CB8AC3E}">
        <p14:creationId xmlns:p14="http://schemas.microsoft.com/office/powerpoint/2010/main" val="493979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DE3E25-0DF9-2444-98C6-DB5762C202A7}" type="slidenum">
              <a:rPr lang="en-US" smtClean="0"/>
              <a:pPr/>
              <a:t>100</a:t>
            </a:fld>
            <a:endParaRPr lang="en-US" dirty="0"/>
          </a:p>
        </p:txBody>
      </p:sp>
    </p:spTree>
    <p:extLst>
      <p:ext uri="{BB962C8B-B14F-4D97-AF65-F5344CB8AC3E}">
        <p14:creationId xmlns:p14="http://schemas.microsoft.com/office/powerpoint/2010/main" val="2031674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23" eaLnBrk="0" hangingPunct="0">
              <a:defRPr sz="600">
                <a:solidFill>
                  <a:schemeClr val="tx1"/>
                </a:solidFill>
                <a:latin typeface="Arial" charset="0"/>
                <a:ea typeface="ＭＳ Ｐゴシック" charset="0"/>
                <a:cs typeface="ＭＳ Ｐゴシック" charset="0"/>
              </a:defRPr>
            </a:lvl1pPr>
            <a:lvl2pPr marL="685817" indent="-263776" defTabSz="914423" eaLnBrk="0" hangingPunct="0">
              <a:defRPr sz="600">
                <a:solidFill>
                  <a:schemeClr val="tx1"/>
                </a:solidFill>
                <a:latin typeface="Arial" charset="0"/>
                <a:ea typeface="ＭＳ Ｐゴシック" charset="0"/>
              </a:defRPr>
            </a:lvl2pPr>
            <a:lvl3pPr marL="1055103" indent="-211021" defTabSz="914423" eaLnBrk="0" hangingPunct="0">
              <a:defRPr sz="600">
                <a:solidFill>
                  <a:schemeClr val="tx1"/>
                </a:solidFill>
                <a:latin typeface="Arial" charset="0"/>
                <a:ea typeface="ＭＳ Ｐゴシック" charset="0"/>
              </a:defRPr>
            </a:lvl3pPr>
            <a:lvl4pPr marL="1477145" indent="-211021" defTabSz="914423" eaLnBrk="0" hangingPunct="0">
              <a:defRPr sz="600">
                <a:solidFill>
                  <a:schemeClr val="tx1"/>
                </a:solidFill>
                <a:latin typeface="Arial" charset="0"/>
                <a:ea typeface="ＭＳ Ｐゴシック" charset="0"/>
              </a:defRPr>
            </a:lvl4pPr>
            <a:lvl5pPr marL="1899186" indent="-211021" defTabSz="914423" eaLnBrk="0" hangingPunct="0">
              <a:defRPr sz="600">
                <a:solidFill>
                  <a:schemeClr val="tx1"/>
                </a:solidFill>
                <a:latin typeface="Arial" charset="0"/>
                <a:ea typeface="ＭＳ Ｐゴシック" charset="0"/>
              </a:defRPr>
            </a:lvl5pPr>
            <a:lvl6pPr marL="2321227" indent="-211021" defTabSz="914423" eaLnBrk="0" fontAlgn="base" hangingPunct="0">
              <a:spcBef>
                <a:spcPct val="0"/>
              </a:spcBef>
              <a:spcAft>
                <a:spcPct val="0"/>
              </a:spcAft>
              <a:defRPr sz="600">
                <a:solidFill>
                  <a:schemeClr val="tx1"/>
                </a:solidFill>
                <a:latin typeface="Arial" charset="0"/>
                <a:ea typeface="ＭＳ Ｐゴシック" charset="0"/>
              </a:defRPr>
            </a:lvl6pPr>
            <a:lvl7pPr marL="2743269" indent="-211021" defTabSz="914423" eaLnBrk="0" fontAlgn="base" hangingPunct="0">
              <a:spcBef>
                <a:spcPct val="0"/>
              </a:spcBef>
              <a:spcAft>
                <a:spcPct val="0"/>
              </a:spcAft>
              <a:defRPr sz="600">
                <a:solidFill>
                  <a:schemeClr val="tx1"/>
                </a:solidFill>
                <a:latin typeface="Arial" charset="0"/>
                <a:ea typeface="ＭＳ Ｐゴシック" charset="0"/>
              </a:defRPr>
            </a:lvl7pPr>
            <a:lvl8pPr marL="3165310" indent="-211021" defTabSz="914423" eaLnBrk="0" fontAlgn="base" hangingPunct="0">
              <a:spcBef>
                <a:spcPct val="0"/>
              </a:spcBef>
              <a:spcAft>
                <a:spcPct val="0"/>
              </a:spcAft>
              <a:defRPr sz="600">
                <a:solidFill>
                  <a:schemeClr val="tx1"/>
                </a:solidFill>
                <a:latin typeface="Arial" charset="0"/>
                <a:ea typeface="ＭＳ Ｐゴシック" charset="0"/>
              </a:defRPr>
            </a:lvl8pPr>
            <a:lvl9pPr marL="3587351" indent="-211021" defTabSz="914423" eaLnBrk="0" fontAlgn="base" hangingPunct="0">
              <a:spcBef>
                <a:spcPct val="0"/>
              </a:spcBef>
              <a:spcAft>
                <a:spcPct val="0"/>
              </a:spcAft>
              <a:defRPr sz="600">
                <a:solidFill>
                  <a:schemeClr val="tx1"/>
                </a:solidFill>
                <a:latin typeface="Arial" charset="0"/>
                <a:ea typeface="ＭＳ Ｐゴシック" charset="0"/>
              </a:defRPr>
            </a:lvl9pPr>
          </a:lstStyle>
          <a:p>
            <a:pPr eaLnBrk="1" hangingPunct="1"/>
            <a:fld id="{34E30124-16DB-824A-9D55-B64E08283CF5}" type="slidenum">
              <a:rPr lang="en-US" sz="1200">
                <a:latin typeface="Arial"/>
              </a:rPr>
              <a:pPr eaLnBrk="1" hangingPunct="1"/>
              <a:t>12</a:t>
            </a:fld>
            <a:endParaRPr lang="en-US" sz="1200" dirty="0">
              <a:latin typeface="Arial"/>
            </a:endParaRPr>
          </a:p>
        </p:txBody>
      </p:sp>
      <p:sp>
        <p:nvSpPr>
          <p:cNvPr id="34818" name="Rectangle 2"/>
          <p:cNvSpPr>
            <a:spLocks noGrp="1" noRot="1" noChangeAspect="1" noChangeArrowheads="1" noTextEdit="1"/>
          </p:cNvSpPr>
          <p:nvPr>
            <p:ph type="sldImg"/>
          </p:nvPr>
        </p:nvSpPr>
        <p:spPr>
          <a:xfrm>
            <a:off x="381000" y="685800"/>
            <a:ext cx="6096000" cy="3429000"/>
          </a:xfrm>
          <a:ln/>
        </p:spPr>
      </p:sp>
      <p:sp>
        <p:nvSpPr>
          <p:cNvPr id="3481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dirty="0">
              <a:ea typeface="ＭＳ Ｐゴシック" charset="0"/>
              <a:cs typeface="ＭＳ Ｐゴシック" charset="0"/>
            </a:endParaRPr>
          </a:p>
        </p:txBody>
      </p:sp>
    </p:spTree>
    <p:extLst>
      <p:ext uri="{BB962C8B-B14F-4D97-AF65-F5344CB8AC3E}">
        <p14:creationId xmlns:p14="http://schemas.microsoft.com/office/powerpoint/2010/main" val="634017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22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22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F3744EC-053F-433B-A5B6-53FFF59ABFF9}" type="slidenum">
              <a:rPr lang="en-US"/>
              <a:pPr fontAlgn="base">
                <a:spcBef>
                  <a:spcPct val="0"/>
                </a:spcBef>
                <a:spcAft>
                  <a:spcPct val="0"/>
                </a:spcAft>
              </a:pPr>
              <a:t>15</a:t>
            </a:fld>
            <a:endParaRPr lang="en-US" dirty="0"/>
          </a:p>
        </p:txBody>
      </p:sp>
    </p:spTree>
    <p:extLst>
      <p:ext uri="{BB962C8B-B14F-4D97-AF65-F5344CB8AC3E}">
        <p14:creationId xmlns:p14="http://schemas.microsoft.com/office/powerpoint/2010/main" val="115509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23" eaLnBrk="0" hangingPunct="0">
              <a:defRPr sz="600">
                <a:solidFill>
                  <a:schemeClr val="tx1"/>
                </a:solidFill>
                <a:latin typeface="Arial" charset="0"/>
                <a:ea typeface="ＭＳ Ｐゴシック" charset="0"/>
                <a:cs typeface="ＭＳ Ｐゴシック" charset="0"/>
              </a:defRPr>
            </a:lvl1pPr>
            <a:lvl2pPr marL="685817" indent="-263776" defTabSz="914423" eaLnBrk="0" hangingPunct="0">
              <a:defRPr sz="600">
                <a:solidFill>
                  <a:schemeClr val="tx1"/>
                </a:solidFill>
                <a:latin typeface="Arial" charset="0"/>
                <a:ea typeface="ＭＳ Ｐゴシック" charset="0"/>
              </a:defRPr>
            </a:lvl2pPr>
            <a:lvl3pPr marL="1055103" indent="-211021" defTabSz="914423" eaLnBrk="0" hangingPunct="0">
              <a:defRPr sz="600">
                <a:solidFill>
                  <a:schemeClr val="tx1"/>
                </a:solidFill>
                <a:latin typeface="Arial" charset="0"/>
                <a:ea typeface="ＭＳ Ｐゴシック" charset="0"/>
              </a:defRPr>
            </a:lvl3pPr>
            <a:lvl4pPr marL="1477145" indent="-211021" defTabSz="914423" eaLnBrk="0" hangingPunct="0">
              <a:defRPr sz="600">
                <a:solidFill>
                  <a:schemeClr val="tx1"/>
                </a:solidFill>
                <a:latin typeface="Arial" charset="0"/>
                <a:ea typeface="ＭＳ Ｐゴシック" charset="0"/>
              </a:defRPr>
            </a:lvl4pPr>
            <a:lvl5pPr marL="1899186" indent="-211021" defTabSz="914423" eaLnBrk="0" hangingPunct="0">
              <a:defRPr sz="600">
                <a:solidFill>
                  <a:schemeClr val="tx1"/>
                </a:solidFill>
                <a:latin typeface="Arial" charset="0"/>
                <a:ea typeface="ＭＳ Ｐゴシック" charset="0"/>
              </a:defRPr>
            </a:lvl5pPr>
            <a:lvl6pPr marL="2321227" indent="-211021" defTabSz="914423" eaLnBrk="0" fontAlgn="base" hangingPunct="0">
              <a:spcBef>
                <a:spcPct val="0"/>
              </a:spcBef>
              <a:spcAft>
                <a:spcPct val="0"/>
              </a:spcAft>
              <a:defRPr sz="600">
                <a:solidFill>
                  <a:schemeClr val="tx1"/>
                </a:solidFill>
                <a:latin typeface="Arial" charset="0"/>
                <a:ea typeface="ＭＳ Ｐゴシック" charset="0"/>
              </a:defRPr>
            </a:lvl6pPr>
            <a:lvl7pPr marL="2743269" indent="-211021" defTabSz="914423" eaLnBrk="0" fontAlgn="base" hangingPunct="0">
              <a:spcBef>
                <a:spcPct val="0"/>
              </a:spcBef>
              <a:spcAft>
                <a:spcPct val="0"/>
              </a:spcAft>
              <a:defRPr sz="600">
                <a:solidFill>
                  <a:schemeClr val="tx1"/>
                </a:solidFill>
                <a:latin typeface="Arial" charset="0"/>
                <a:ea typeface="ＭＳ Ｐゴシック" charset="0"/>
              </a:defRPr>
            </a:lvl7pPr>
            <a:lvl8pPr marL="3165310" indent="-211021" defTabSz="914423" eaLnBrk="0" fontAlgn="base" hangingPunct="0">
              <a:spcBef>
                <a:spcPct val="0"/>
              </a:spcBef>
              <a:spcAft>
                <a:spcPct val="0"/>
              </a:spcAft>
              <a:defRPr sz="600">
                <a:solidFill>
                  <a:schemeClr val="tx1"/>
                </a:solidFill>
                <a:latin typeface="Arial" charset="0"/>
                <a:ea typeface="ＭＳ Ｐゴシック" charset="0"/>
              </a:defRPr>
            </a:lvl8pPr>
            <a:lvl9pPr marL="3587351" indent="-211021" defTabSz="914423" eaLnBrk="0" fontAlgn="base" hangingPunct="0">
              <a:spcBef>
                <a:spcPct val="0"/>
              </a:spcBef>
              <a:spcAft>
                <a:spcPct val="0"/>
              </a:spcAft>
              <a:defRPr sz="600">
                <a:solidFill>
                  <a:schemeClr val="tx1"/>
                </a:solidFill>
                <a:latin typeface="Arial" charset="0"/>
                <a:ea typeface="ＭＳ Ｐゴシック" charset="0"/>
              </a:defRPr>
            </a:lvl9pPr>
          </a:lstStyle>
          <a:p>
            <a:pPr eaLnBrk="1" hangingPunct="1"/>
            <a:fld id="{07591147-EC15-0244-926A-2D4EBDC071B5}" type="slidenum">
              <a:rPr lang="en-US" sz="1200">
                <a:latin typeface="Arial"/>
              </a:rPr>
              <a:pPr eaLnBrk="1" hangingPunct="1"/>
              <a:t>17</a:t>
            </a:fld>
            <a:endParaRPr lang="en-US" sz="1200" dirty="0">
              <a:latin typeface="Arial"/>
            </a:endParaRPr>
          </a:p>
        </p:txBody>
      </p:sp>
      <p:sp>
        <p:nvSpPr>
          <p:cNvPr id="25602" name="Rectangle 2"/>
          <p:cNvSpPr>
            <a:spLocks noGrp="1" noRot="1" noChangeAspect="1" noChangeArrowheads="1" noTextEdit="1"/>
          </p:cNvSpPr>
          <p:nvPr>
            <p:ph type="sldImg"/>
          </p:nvPr>
        </p:nvSpPr>
        <p:spPr>
          <a:xfrm>
            <a:off x="381000" y="685800"/>
            <a:ext cx="6096000" cy="3429000"/>
          </a:xfrm>
          <a:ln/>
        </p:spPr>
      </p:sp>
      <p:sp>
        <p:nvSpPr>
          <p:cNvPr id="2560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dirty="0">
              <a:ea typeface="ＭＳ Ｐゴシック" charset="0"/>
              <a:cs typeface="ＭＳ Ｐゴシック" charset="0"/>
            </a:endParaRPr>
          </a:p>
        </p:txBody>
      </p:sp>
    </p:spTree>
    <p:extLst>
      <p:ext uri="{BB962C8B-B14F-4D97-AF65-F5344CB8AC3E}">
        <p14:creationId xmlns:p14="http://schemas.microsoft.com/office/powerpoint/2010/main" val="46949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DE3E25-0DF9-2444-98C6-DB5762C202A7}" type="slidenum">
              <a:rPr lang="en-US" smtClean="0"/>
              <a:pPr/>
              <a:t>18</a:t>
            </a:fld>
            <a:endParaRPr lang="en-US" dirty="0"/>
          </a:p>
        </p:txBody>
      </p:sp>
    </p:spTree>
    <p:extLst>
      <p:ext uri="{BB962C8B-B14F-4D97-AF65-F5344CB8AC3E}">
        <p14:creationId xmlns:p14="http://schemas.microsoft.com/office/powerpoint/2010/main" val="738271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FBABB30-6227-0144-A9BD-C1DF00063971}" type="slidenum">
              <a:rPr lang="en-US" smtClean="0"/>
              <a:pPr/>
              <a:t>19</a:t>
            </a:fld>
            <a:endParaRPr lang="en-US" dirty="0"/>
          </a:p>
        </p:txBody>
      </p:sp>
    </p:spTree>
    <p:extLst>
      <p:ext uri="{BB962C8B-B14F-4D97-AF65-F5344CB8AC3E}">
        <p14:creationId xmlns:p14="http://schemas.microsoft.com/office/powerpoint/2010/main" val="5692542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452047"/>
            <a:ext cx="12191999" cy="1378374"/>
          </a:xfrm>
          <a:prstGeom prst="rect">
            <a:avLst/>
          </a:prstGeom>
          <a:noFill/>
          <a:ln>
            <a:noFill/>
          </a:ln>
        </p:spPr>
        <p:txBody>
          <a:bodyPr vert="horz" lIns="108000" tIns="45720" rIns="91440" bIns="0" rtlCol="0" anchor="ctr" anchorCtr="0">
            <a:noAutofit/>
          </a:bodyPr>
          <a:lstStyle>
            <a:lvl1pPr marL="0" indent="0" algn="ctr" defTabSz="914400" rtl="0" eaLnBrk="1" latinLnBrk="0" hangingPunct="1">
              <a:lnSpc>
                <a:spcPct val="100000"/>
              </a:lnSpc>
              <a:spcBef>
                <a:spcPts val="0"/>
              </a:spcBef>
              <a:buClr>
                <a:schemeClr val="bg1">
                  <a:lumMod val="65000"/>
                </a:schemeClr>
              </a:buClr>
              <a:buSzPct val="90000"/>
              <a:buFont typeface="Wingdings" pitchFamily="2" charset="2"/>
              <a:buNone/>
              <a:defRPr sz="4000" kern="1200" dirty="0">
                <a:solidFill>
                  <a:schemeClr val="tx1">
                    <a:lumMod val="75000"/>
                    <a:lumOff val="25000"/>
                  </a:schemeClr>
                </a:solidFill>
                <a:latin typeface="Helvetica Neue" charset="0"/>
                <a:ea typeface="Helvetica Neue" charset="0"/>
                <a:cs typeface="Helvetica Neue" charset="0"/>
              </a:defRPr>
            </a:lvl1pPr>
          </a:lstStyle>
          <a:p>
            <a:r>
              <a:rPr lang="nl-BE" dirty="0"/>
              <a:t>Click to edit Master title style</a:t>
            </a:r>
            <a:endParaRPr dirty="0"/>
          </a:p>
        </p:txBody>
      </p:sp>
      <p:sp>
        <p:nvSpPr>
          <p:cNvPr id="3" name="Subtitle 2"/>
          <p:cNvSpPr>
            <a:spLocks noGrp="1"/>
          </p:cNvSpPr>
          <p:nvPr>
            <p:ph type="subTitle" idx="1" hasCustomPrompt="1"/>
          </p:nvPr>
        </p:nvSpPr>
        <p:spPr>
          <a:xfrm>
            <a:off x="6520" y="4815649"/>
            <a:ext cx="12185480" cy="533096"/>
          </a:xfrm>
          <a:prstGeom prst="rect">
            <a:avLst/>
          </a:prstGeom>
          <a:noFill/>
        </p:spPr>
        <p:txBody>
          <a:bodyPr vert="horz" lIns="91440" tIns="45720" rIns="91440" bIns="45720" rtlCol="0" anchor="ctr">
            <a:normAutofit/>
          </a:bodyPr>
          <a:lstStyle>
            <a:lvl1pPr marL="0" indent="0" algn="ctr" defTabSz="914400" rtl="0" eaLnBrk="1" latinLnBrk="0" hangingPunct="1">
              <a:lnSpc>
                <a:spcPct val="100000"/>
              </a:lnSpc>
              <a:spcBef>
                <a:spcPts val="0"/>
              </a:spcBef>
              <a:buClr>
                <a:schemeClr val="bg1">
                  <a:lumMod val="65000"/>
                </a:schemeClr>
              </a:buClr>
              <a:buSzPct val="90000"/>
              <a:buFont typeface="Wingdings" pitchFamily="2" charset="2"/>
              <a:buNone/>
              <a:defRPr sz="2400" kern="1200">
                <a:solidFill>
                  <a:schemeClr val="tx1">
                    <a:lumMod val="65000"/>
                    <a:lumOff val="35000"/>
                  </a:schemeClr>
                </a:solidFill>
                <a:latin typeface="Helvetica Neue" charset="0"/>
                <a:ea typeface="Helvetica Neue" charset="0"/>
                <a:cs typeface="Helvetica Neue"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z="2200" dirty="0">
                <a:solidFill>
                  <a:srgbClr val="595959"/>
                </a:solidFill>
                <a:effectLst>
                  <a:outerShdw dist="38100" dir="2700000" sx="0" sy="0" algn="tl">
                    <a:srgbClr val="000000"/>
                  </a:outerShdw>
                </a:effectLst>
              </a:rPr>
              <a:t>Country - Date</a:t>
            </a:r>
            <a:endParaRPr dirty="0"/>
          </a:p>
        </p:txBody>
      </p:sp>
      <p:sp>
        <p:nvSpPr>
          <p:cNvPr id="4" name="TextBox 3"/>
          <p:cNvSpPr txBox="1"/>
          <p:nvPr userDrawn="1"/>
        </p:nvSpPr>
        <p:spPr>
          <a:xfrm>
            <a:off x="1244600" y="76200"/>
            <a:ext cx="914400" cy="914400"/>
          </a:xfrm>
          <a:prstGeom prst="rect">
            <a:avLst/>
          </a:prstGeom>
          <a:noFill/>
          <a:ln>
            <a:noFill/>
          </a:ln>
        </p:spPr>
        <p:txBody>
          <a:bodyPr vert="horz" wrap="none" lIns="108000" tIns="45720" rIns="91440" bIns="0" rtlCol="0" anchor="ctr" anchorCtr="0">
            <a:normAutofit/>
          </a:bodyPr>
          <a:lstStyle/>
          <a:p>
            <a:pPr marL="0" marR="0" indent="0" algn="ctr" defTabSz="914400" rtl="0" eaLnBrk="1" fontAlgn="auto" latinLnBrk="0" hangingPunct="1">
              <a:lnSpc>
                <a:spcPts val="4600"/>
              </a:lnSpc>
              <a:spcBef>
                <a:spcPct val="0"/>
              </a:spcBef>
              <a:spcAft>
                <a:spcPts val="0"/>
              </a:spcAft>
              <a:buClrTx/>
              <a:buSzTx/>
              <a:buFontTx/>
              <a:buNone/>
              <a:tabLst/>
            </a:pPr>
            <a:endParaRPr kumimoji="0" lang="en-US" sz="4000" b="1" i="0" u="none" strike="noStrike" kern="1200" cap="none" spc="0" normalizeH="0" baseline="0" noProof="0" dirty="0">
              <a:ln>
                <a:noFill/>
              </a:ln>
              <a:solidFill>
                <a:srgbClr val="595959"/>
              </a:solidFill>
              <a:effectLst>
                <a:outerShdw blurRad="38100" dist="38100" dir="2700000" algn="tl">
                  <a:srgbClr val="000000">
                    <a:alpha val="43137"/>
                  </a:srgbClr>
                </a:outerShdw>
              </a:effectLst>
              <a:uLnTx/>
              <a:uFillTx/>
              <a:latin typeface="+mn-lt"/>
              <a:ea typeface="+mj-ea"/>
              <a:cs typeface="Georgia"/>
            </a:endParaRPr>
          </a:p>
        </p:txBody>
      </p:sp>
      <p:sp>
        <p:nvSpPr>
          <p:cNvPr id="8" name="Slide Number Placeholder 5"/>
          <p:cNvSpPr txBox="1">
            <a:spLocks/>
          </p:cNvSpPr>
          <p:nvPr userDrawn="1"/>
        </p:nvSpPr>
        <p:spPr>
          <a:xfrm>
            <a:off x="11801463" y="41731"/>
            <a:ext cx="345032" cy="345032"/>
          </a:xfrm>
          <a:prstGeom prst="rect">
            <a:avLst/>
          </a:prstGeom>
        </p:spPr>
        <p:txBody>
          <a:bodyPr tIns="0" bIns="46794" anchor="ctr" anchorCtr="0"/>
          <a:lstStyle>
            <a:defPPr>
              <a:defRPr lang="en-US"/>
            </a:defPPr>
            <a:lvl1pPr marL="0" algn="ctr" defTabSz="1088639" rtl="0" eaLnBrk="1" latinLnBrk="0" hangingPunct="1">
              <a:defRPr sz="2400" kern="1200">
                <a:solidFill>
                  <a:schemeClr val="bg1"/>
                </a:solidFill>
                <a:latin typeface="Raleway Regular"/>
                <a:ea typeface="+mn-ea"/>
                <a:cs typeface="Raleway Regular"/>
              </a:defRPr>
            </a:lvl1pPr>
            <a:lvl2pPr marL="1088639" algn="l" defTabSz="1088639" rtl="0" eaLnBrk="1" latinLnBrk="0" hangingPunct="1">
              <a:defRPr sz="4300" kern="1200">
                <a:solidFill>
                  <a:schemeClr val="tx1"/>
                </a:solidFill>
                <a:latin typeface="+mn-lt"/>
                <a:ea typeface="+mn-ea"/>
                <a:cs typeface="+mn-cs"/>
              </a:defRPr>
            </a:lvl2pPr>
            <a:lvl3pPr marL="2177278" algn="l" defTabSz="1088639" rtl="0" eaLnBrk="1" latinLnBrk="0" hangingPunct="1">
              <a:defRPr sz="4300" kern="1200">
                <a:solidFill>
                  <a:schemeClr val="tx1"/>
                </a:solidFill>
                <a:latin typeface="+mn-lt"/>
                <a:ea typeface="+mn-ea"/>
                <a:cs typeface="+mn-cs"/>
              </a:defRPr>
            </a:lvl3pPr>
            <a:lvl4pPr marL="3265917" algn="l" defTabSz="1088639" rtl="0" eaLnBrk="1" latinLnBrk="0" hangingPunct="1">
              <a:defRPr sz="4300" kern="1200">
                <a:solidFill>
                  <a:schemeClr val="tx1"/>
                </a:solidFill>
                <a:latin typeface="+mn-lt"/>
                <a:ea typeface="+mn-ea"/>
                <a:cs typeface="+mn-cs"/>
              </a:defRPr>
            </a:lvl4pPr>
            <a:lvl5pPr marL="4354556" algn="l" defTabSz="1088639" rtl="0" eaLnBrk="1" latinLnBrk="0" hangingPunct="1">
              <a:defRPr sz="4300" kern="1200">
                <a:solidFill>
                  <a:schemeClr val="tx1"/>
                </a:solidFill>
                <a:latin typeface="+mn-lt"/>
                <a:ea typeface="+mn-ea"/>
                <a:cs typeface="+mn-cs"/>
              </a:defRPr>
            </a:lvl5pPr>
            <a:lvl6pPr marL="5443195" algn="l" defTabSz="1088639" rtl="0" eaLnBrk="1" latinLnBrk="0" hangingPunct="1">
              <a:defRPr sz="4300" kern="1200">
                <a:solidFill>
                  <a:schemeClr val="tx1"/>
                </a:solidFill>
                <a:latin typeface="+mn-lt"/>
                <a:ea typeface="+mn-ea"/>
                <a:cs typeface="+mn-cs"/>
              </a:defRPr>
            </a:lvl6pPr>
            <a:lvl7pPr marL="6531834" algn="l" defTabSz="1088639" rtl="0" eaLnBrk="1" latinLnBrk="0" hangingPunct="1">
              <a:defRPr sz="4300" kern="1200">
                <a:solidFill>
                  <a:schemeClr val="tx1"/>
                </a:solidFill>
                <a:latin typeface="+mn-lt"/>
                <a:ea typeface="+mn-ea"/>
                <a:cs typeface="+mn-cs"/>
              </a:defRPr>
            </a:lvl7pPr>
            <a:lvl8pPr marL="7620472" algn="l" defTabSz="1088639" rtl="0" eaLnBrk="1" latinLnBrk="0" hangingPunct="1">
              <a:defRPr sz="4300" kern="1200">
                <a:solidFill>
                  <a:schemeClr val="tx1"/>
                </a:solidFill>
                <a:latin typeface="+mn-lt"/>
                <a:ea typeface="+mn-ea"/>
                <a:cs typeface="+mn-cs"/>
              </a:defRPr>
            </a:lvl8pPr>
            <a:lvl9pPr marL="8709111" algn="l" defTabSz="1088639" rtl="0" eaLnBrk="1" latinLnBrk="0" hangingPunct="1">
              <a:defRPr sz="4300" kern="1200">
                <a:solidFill>
                  <a:schemeClr val="tx1"/>
                </a:solidFill>
                <a:latin typeface="+mn-lt"/>
                <a:ea typeface="+mn-ea"/>
                <a:cs typeface="+mn-cs"/>
              </a:defRPr>
            </a:lvl9pPr>
          </a:lstStyle>
          <a:p>
            <a:pPr algn="ctr"/>
            <a:fld id="{9DF686B8-C880-FF40-96DC-14FF2413C34E}" type="slidenum">
              <a:rPr lang="en-US" sz="750" smtClean="0">
                <a:latin typeface="Arial"/>
                <a:cs typeface="Arial"/>
              </a:rPr>
              <a:pPr algn="ctr"/>
              <a:t>‹#›</a:t>
            </a:fld>
            <a:endParaRPr lang="en-US" sz="750" dirty="0">
              <a:latin typeface="Arial"/>
              <a:cs typeface="Arial"/>
            </a:endParaRPr>
          </a:p>
        </p:txBody>
      </p:sp>
      <p:sp>
        <p:nvSpPr>
          <p:cNvPr id="14" name="Text Placeholder 13"/>
          <p:cNvSpPr>
            <a:spLocks noGrp="1"/>
          </p:cNvSpPr>
          <p:nvPr>
            <p:ph type="body" sz="quarter" idx="10"/>
          </p:nvPr>
        </p:nvSpPr>
        <p:spPr>
          <a:xfrm>
            <a:off x="6520" y="5675712"/>
            <a:ext cx="12192000" cy="817563"/>
          </a:xfrm>
          <a:prstGeom prst="rect">
            <a:avLst/>
          </a:prstGeom>
        </p:spPr>
        <p:txBody>
          <a:bodyPr/>
          <a:lstStyle>
            <a:lvl1pPr marL="0" indent="0" algn="ctr">
              <a:buNone/>
              <a:defRPr sz="1600">
                <a:solidFill>
                  <a:srgbClr val="9B243E"/>
                </a:solidFill>
                <a:latin typeface="Helvetica Neue" charset="0"/>
                <a:ea typeface="Helvetica Neue" charset="0"/>
                <a:cs typeface="Helvetica Neue" charset="0"/>
              </a:defRPr>
            </a:lvl1pPr>
          </a:lstStyle>
          <a:p>
            <a:pPr lvl="0"/>
            <a:r>
              <a:rPr lang="en-US" dirty="0"/>
              <a:t>Click to edit Master text styles</a:t>
            </a:r>
          </a:p>
        </p:txBody>
      </p:sp>
      <p:sp>
        <p:nvSpPr>
          <p:cNvPr id="7" name="TextBox 6"/>
          <p:cNvSpPr txBox="1"/>
          <p:nvPr userDrawn="1"/>
        </p:nvSpPr>
        <p:spPr>
          <a:xfrm>
            <a:off x="4508500" y="1130300"/>
            <a:ext cx="914400" cy="914400"/>
          </a:xfrm>
          <a:prstGeom prst="rect">
            <a:avLst/>
          </a:prstGeom>
          <a:noFill/>
          <a:ln>
            <a:noFill/>
          </a:ln>
        </p:spPr>
        <p:txBody>
          <a:bodyPr vert="horz" wrap="none" lIns="108000" tIns="45720" rIns="91440" bIns="0" rtlCol="0" anchor="ctr" anchorCtr="0">
            <a:normAutofit/>
          </a:bodyPr>
          <a:lstStyle/>
          <a:p>
            <a:pPr algn="ctr">
              <a:lnSpc>
                <a:spcPts val="4600"/>
              </a:lnSpc>
              <a:spcBef>
                <a:spcPct val="0"/>
              </a:spcBef>
            </a:pPr>
            <a:endParaRPr lang="en-US" sz="4000" b="1" dirty="0">
              <a:solidFill>
                <a:srgbClr val="595959"/>
              </a:solidFill>
              <a:effectLst>
                <a:outerShdw blurRad="38100" dist="38100" dir="2700000" algn="tl">
                  <a:srgbClr val="000000">
                    <a:alpha val="43137"/>
                  </a:srgbClr>
                </a:outerShdw>
              </a:effectLst>
              <a:ea typeface="+mj-ea"/>
              <a:cs typeface="Georgia"/>
            </a:endParaRPr>
          </a:p>
        </p:txBody>
      </p:sp>
      <p:sp>
        <p:nvSpPr>
          <p:cNvPr id="9" name="TextBox 8"/>
          <p:cNvSpPr txBox="1"/>
          <p:nvPr userDrawn="1"/>
        </p:nvSpPr>
        <p:spPr>
          <a:xfrm>
            <a:off x="3556000" y="1079500"/>
            <a:ext cx="914400" cy="914400"/>
          </a:xfrm>
          <a:prstGeom prst="rect">
            <a:avLst/>
          </a:prstGeom>
          <a:noFill/>
          <a:ln>
            <a:noFill/>
          </a:ln>
        </p:spPr>
        <p:txBody>
          <a:bodyPr vert="horz" wrap="none" lIns="108000" tIns="45720" rIns="91440" bIns="0" rtlCol="0" anchor="ctr" anchorCtr="0">
            <a:normAutofit/>
          </a:bodyPr>
          <a:lstStyle/>
          <a:p>
            <a:pPr algn="ctr">
              <a:lnSpc>
                <a:spcPts val="4600"/>
              </a:lnSpc>
              <a:spcBef>
                <a:spcPct val="0"/>
              </a:spcBef>
            </a:pPr>
            <a:endParaRPr lang="en-US" sz="4000" b="1" dirty="0">
              <a:solidFill>
                <a:srgbClr val="595959"/>
              </a:solidFill>
              <a:effectLst>
                <a:outerShdw blurRad="38100" dist="38100" dir="2700000" algn="tl">
                  <a:srgbClr val="000000">
                    <a:alpha val="43137"/>
                  </a:srgbClr>
                </a:outerShdw>
              </a:effectLst>
              <a:ea typeface="+mj-ea"/>
              <a:cs typeface="Georgia"/>
            </a:endParaRPr>
          </a:p>
        </p:txBody>
      </p:sp>
      <p:grpSp>
        <p:nvGrpSpPr>
          <p:cNvPr id="10" name="Group 25"/>
          <p:cNvGrpSpPr>
            <a:grpSpLocks/>
          </p:cNvGrpSpPr>
          <p:nvPr userDrawn="1"/>
        </p:nvGrpSpPr>
        <p:grpSpPr bwMode="auto">
          <a:xfrm>
            <a:off x="2393155" y="296459"/>
            <a:ext cx="7405688" cy="1520825"/>
            <a:chOff x="624" y="2210"/>
            <a:chExt cx="4665" cy="958"/>
          </a:xfrm>
        </p:grpSpPr>
        <p:grpSp>
          <p:nvGrpSpPr>
            <p:cNvPr id="11" name="Group 8"/>
            <p:cNvGrpSpPr>
              <a:grpSpLocks/>
            </p:cNvGrpSpPr>
            <p:nvPr userDrawn="1"/>
          </p:nvGrpSpPr>
          <p:grpSpPr bwMode="auto">
            <a:xfrm>
              <a:off x="624" y="3083"/>
              <a:ext cx="4665" cy="85"/>
              <a:chOff x="808" y="3083"/>
              <a:chExt cx="4665" cy="85"/>
            </a:xfrm>
          </p:grpSpPr>
          <p:sp>
            <p:nvSpPr>
              <p:cNvPr id="18" name="Rectangle 9"/>
              <p:cNvSpPr>
                <a:spLocks noChangeArrowheads="1"/>
              </p:cNvSpPr>
              <p:nvPr/>
            </p:nvSpPr>
            <p:spPr bwMode="gray">
              <a:xfrm>
                <a:off x="1767" y="3083"/>
                <a:ext cx="826" cy="8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GB" dirty="0">
                  <a:latin typeface="Arial"/>
                </a:endParaRPr>
              </a:p>
            </p:txBody>
          </p:sp>
          <p:sp>
            <p:nvSpPr>
              <p:cNvPr id="19" name="Rectangle 10"/>
              <p:cNvSpPr>
                <a:spLocks noChangeArrowheads="1"/>
              </p:cNvSpPr>
              <p:nvPr/>
            </p:nvSpPr>
            <p:spPr bwMode="gray">
              <a:xfrm>
                <a:off x="2727" y="3085"/>
                <a:ext cx="826" cy="83"/>
              </a:xfrm>
              <a:prstGeom prst="rect">
                <a:avLst/>
              </a:prstGeom>
              <a:solidFill>
                <a:srgbClr val="92AB7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GB" dirty="0">
                  <a:latin typeface="Arial"/>
                </a:endParaRPr>
              </a:p>
            </p:txBody>
          </p:sp>
          <p:sp>
            <p:nvSpPr>
              <p:cNvPr id="20" name="Rectangle 11"/>
              <p:cNvSpPr>
                <a:spLocks noChangeArrowheads="1"/>
              </p:cNvSpPr>
              <p:nvPr/>
            </p:nvSpPr>
            <p:spPr bwMode="gray">
              <a:xfrm>
                <a:off x="4647" y="3085"/>
                <a:ext cx="826" cy="83"/>
              </a:xfrm>
              <a:prstGeom prst="rect">
                <a:avLst/>
              </a:prstGeom>
              <a:solidFill>
                <a:srgbClr val="96001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GB" dirty="0">
                  <a:latin typeface="Arial"/>
                </a:endParaRPr>
              </a:p>
            </p:txBody>
          </p:sp>
          <p:sp>
            <p:nvSpPr>
              <p:cNvPr id="21" name="Rectangle 12"/>
              <p:cNvSpPr>
                <a:spLocks noChangeArrowheads="1"/>
              </p:cNvSpPr>
              <p:nvPr userDrawn="1"/>
            </p:nvSpPr>
            <p:spPr bwMode="gray">
              <a:xfrm>
                <a:off x="808" y="3083"/>
                <a:ext cx="826" cy="85"/>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GB" dirty="0">
                  <a:latin typeface="Arial"/>
                </a:endParaRPr>
              </a:p>
            </p:txBody>
          </p:sp>
          <p:sp>
            <p:nvSpPr>
              <p:cNvPr id="22" name="Rectangle 13"/>
              <p:cNvSpPr>
                <a:spLocks noChangeArrowheads="1"/>
              </p:cNvSpPr>
              <p:nvPr userDrawn="1"/>
            </p:nvSpPr>
            <p:spPr bwMode="gray">
              <a:xfrm>
                <a:off x="3688" y="3083"/>
                <a:ext cx="826" cy="83"/>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GB" dirty="0">
                  <a:latin typeface="Arial"/>
                </a:endParaRPr>
              </a:p>
            </p:txBody>
          </p:sp>
        </p:grpSp>
        <p:pic>
          <p:nvPicPr>
            <p:cNvPr id="12" name="Picture 1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584" y="2212"/>
              <a:ext cx="823" cy="7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2545" y="2214"/>
              <a:ext cx="823" cy="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7"/>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3505" y="2210"/>
              <a:ext cx="823" cy="7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8"/>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4466" y="2214"/>
              <a:ext cx="820" cy="7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9"/>
            <p:cNvPicPr>
              <a:picLocks noChangeAspect="1" noChangeArrowheads="1"/>
            </p:cNvPicPr>
            <p:nvPr userDrawn="1"/>
          </p:nvPicPr>
          <p:blipFill>
            <a:blip r:embed="rId6">
              <a:extLst>
                <a:ext uri="{28A0092B-C50C-407E-A947-70E740481C1C}">
                  <a14:useLocalDpi xmlns:a14="http://schemas.microsoft.com/office/drawing/2010/main"/>
                </a:ext>
              </a:extLst>
            </a:blip>
            <a:srcRect/>
            <a:stretch>
              <a:fillRect/>
            </a:stretch>
          </p:blipFill>
          <p:spPr bwMode="auto">
            <a:xfrm>
              <a:off x="632" y="2216"/>
              <a:ext cx="822" cy="7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1333318631"/>
      </p:ext>
    </p:extLst>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iddle Title">
    <p:spTree>
      <p:nvGrpSpPr>
        <p:cNvPr id="1" name=""/>
        <p:cNvGrpSpPr/>
        <p:nvPr/>
      </p:nvGrpSpPr>
      <p:grpSpPr>
        <a:xfrm>
          <a:off x="0" y="0"/>
          <a:ext cx="0" cy="0"/>
          <a:chOff x="0" y="0"/>
          <a:chExt cx="0" cy="0"/>
        </a:xfrm>
      </p:grpSpPr>
      <p:sp>
        <p:nvSpPr>
          <p:cNvPr id="19" name="Title 1"/>
          <p:cNvSpPr>
            <a:spLocks noGrp="1"/>
          </p:cNvSpPr>
          <p:nvPr>
            <p:ph type="ctrTitle"/>
          </p:nvPr>
        </p:nvSpPr>
        <p:spPr>
          <a:xfrm>
            <a:off x="2569498" y="2733133"/>
            <a:ext cx="6888479" cy="1080000"/>
          </a:xfrm>
          <a:prstGeom prst="rect">
            <a:avLst/>
          </a:prstGeom>
          <a:noFill/>
          <a:ln>
            <a:noFill/>
          </a:ln>
        </p:spPr>
        <p:txBody>
          <a:bodyPr vert="horz" lIns="648000" tIns="0" rIns="0" bIns="0" rtlCol="0" anchor="ctr" anchorCtr="0">
            <a:noAutofit/>
          </a:bodyPr>
          <a:lstStyle>
            <a:lvl1pPr marL="0" algn="ctr" defTabSz="1072785" rtl="0" eaLnBrk="1" latinLnBrk="0" hangingPunct="1">
              <a:lnSpc>
                <a:spcPts val="5396"/>
              </a:lnSpc>
              <a:spcBef>
                <a:spcPct val="0"/>
              </a:spcBef>
              <a:buNone/>
              <a:defRPr sz="3500" b="0" i="0" kern="1200">
                <a:solidFill>
                  <a:schemeClr val="tx1">
                    <a:lumMod val="75000"/>
                    <a:lumOff val="25000"/>
                  </a:schemeClr>
                </a:solidFill>
                <a:latin typeface="Helvetica Neue"/>
                <a:ea typeface="+mj-ea"/>
                <a:cs typeface="Helvetica Neue"/>
              </a:defRPr>
            </a:lvl1pPr>
          </a:lstStyle>
          <a:p>
            <a:r>
              <a:rPr lang="nl-BE" dirty="0"/>
              <a:t>Click to edit Master title style</a:t>
            </a:r>
            <a:endParaRPr dirty="0"/>
          </a:p>
        </p:txBody>
      </p:sp>
      <p:sp>
        <p:nvSpPr>
          <p:cNvPr id="20" name="ZoneTexte 19"/>
          <p:cNvSpPr txBox="1"/>
          <p:nvPr userDrawn="1"/>
        </p:nvSpPr>
        <p:spPr>
          <a:xfrm>
            <a:off x="802382" y="1329267"/>
            <a:ext cx="9263836" cy="369332"/>
          </a:xfrm>
          <a:prstGeom prst="rect">
            <a:avLst/>
          </a:prstGeom>
          <a:noFill/>
        </p:spPr>
        <p:txBody>
          <a:bodyPr wrap="square" rtlCol="0">
            <a:spAutoFit/>
          </a:bodyPr>
          <a:lstStyle/>
          <a:p>
            <a:endParaRPr lang="fr-FR" sz="1800" dirty="0"/>
          </a:p>
        </p:txBody>
      </p:sp>
    </p:spTree>
    <p:extLst>
      <p:ext uri="{BB962C8B-B14F-4D97-AF65-F5344CB8AC3E}">
        <p14:creationId xmlns:p14="http://schemas.microsoft.com/office/powerpoint/2010/main" val="78656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885" y="1584379"/>
            <a:ext cx="11432116" cy="4541785"/>
          </a:xfrm>
          <a:prstGeom prst="rect">
            <a:avLst/>
          </a:prstGeom>
        </p:spPr>
        <p:txBody>
          <a:bodyPr/>
          <a:lstStyle>
            <a:lvl1pPr>
              <a:defRPr sz="2200" b="0">
                <a:solidFill>
                  <a:schemeClr val="tx1"/>
                </a:solidFill>
                <a:effectLst>
                  <a:outerShdw dir="2700000" sx="0" sy="0" algn="tl">
                    <a:srgbClr val="000000"/>
                  </a:outerShdw>
                </a:effectLst>
                <a:latin typeface="Arial"/>
                <a:cs typeface="Arial"/>
              </a:defRPr>
            </a:lvl1pPr>
            <a:lvl2pPr>
              <a:defRPr sz="2000" b="0">
                <a:solidFill>
                  <a:schemeClr val="tx1"/>
                </a:solidFill>
                <a:effectLst>
                  <a:outerShdw dir="2700000" sx="0" sy="0" algn="tl">
                    <a:srgbClr val="000000"/>
                  </a:outerShdw>
                </a:effectLst>
                <a:latin typeface="Arial"/>
                <a:cs typeface="Arial"/>
              </a:defRPr>
            </a:lvl2pPr>
            <a:lvl3pPr>
              <a:defRPr sz="1800" b="0">
                <a:solidFill>
                  <a:schemeClr val="tx1"/>
                </a:solidFill>
                <a:effectLst>
                  <a:outerShdw dir="2700000" sx="0" sy="0" algn="tl">
                    <a:srgbClr val="000000"/>
                  </a:outerShdw>
                </a:effectLst>
                <a:latin typeface="Arial"/>
                <a:cs typeface="Arial"/>
              </a:defRPr>
            </a:lvl3pPr>
            <a:lvl4pPr>
              <a:defRPr b="0">
                <a:solidFill>
                  <a:schemeClr val="tx1"/>
                </a:solidFill>
                <a:effectLst>
                  <a:outerShdw dir="2700000" sx="0" sy="0" algn="tl">
                    <a:srgbClr val="000000"/>
                  </a:outerShdw>
                </a:effectLst>
                <a:latin typeface="Arial"/>
                <a:cs typeface="Arial"/>
              </a:defRPr>
            </a:lvl4pPr>
            <a:lvl5pPr>
              <a:defRPr b="0">
                <a:solidFill>
                  <a:schemeClr val="tx1"/>
                </a:solidFill>
                <a:effectLst>
                  <a:outerShdw dir="2700000" sx="0" sy="0" algn="tl">
                    <a:srgbClr val="000000"/>
                  </a:outerShdw>
                </a:effectLst>
                <a:latin typeface="Arial"/>
                <a:cs typeface="Arial"/>
              </a:defRPr>
            </a:lvl5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dirty="0"/>
          </a:p>
        </p:txBody>
      </p:sp>
      <p:sp>
        <p:nvSpPr>
          <p:cNvPr id="19" name="Title 1"/>
          <p:cNvSpPr>
            <a:spLocks noGrp="1"/>
          </p:cNvSpPr>
          <p:nvPr>
            <p:ph type="ctrTitle"/>
          </p:nvPr>
        </p:nvSpPr>
        <p:spPr>
          <a:xfrm>
            <a:off x="1633271" y="-1"/>
            <a:ext cx="10559789" cy="1253067"/>
          </a:xfrm>
          <a:prstGeom prst="rect">
            <a:avLst/>
          </a:prstGeom>
          <a:noFill/>
          <a:ln>
            <a:noFill/>
          </a:ln>
        </p:spPr>
        <p:txBody>
          <a:bodyPr vert="horz" lIns="108000" tIns="45720" rIns="91440" bIns="0" rtlCol="0" anchor="ctr" anchorCtr="0">
            <a:noAutofit/>
          </a:bodyPr>
          <a:lstStyle>
            <a:lvl1pPr marL="0" indent="0" algn="ctr" defTabSz="914400" rtl="0" eaLnBrk="1" latinLnBrk="0" hangingPunct="1">
              <a:lnSpc>
                <a:spcPct val="100000"/>
              </a:lnSpc>
              <a:spcBef>
                <a:spcPts val="0"/>
              </a:spcBef>
              <a:buClr>
                <a:schemeClr val="bg1">
                  <a:lumMod val="65000"/>
                </a:schemeClr>
              </a:buClr>
              <a:buSzPct val="90000"/>
              <a:buFont typeface="Wingdings" pitchFamily="2" charset="2"/>
              <a:buNone/>
              <a:defRPr sz="4000" kern="1200" dirty="0">
                <a:solidFill>
                  <a:srgbClr val="9B243E"/>
                </a:solidFill>
                <a:latin typeface="Arial"/>
                <a:ea typeface="+mn-ea"/>
                <a:cs typeface="Arial"/>
              </a:defRPr>
            </a:lvl1pPr>
          </a:lstStyle>
          <a:p>
            <a:r>
              <a:rPr lang="nl-BE" dirty="0"/>
              <a:t>Click to edit Master title style</a:t>
            </a:r>
            <a:endParaRPr dirty="0"/>
          </a:p>
        </p:txBody>
      </p:sp>
      <p:sp>
        <p:nvSpPr>
          <p:cNvPr id="4" name="Rectangle 3"/>
          <p:cNvSpPr/>
          <p:nvPr userDrawn="1"/>
        </p:nvSpPr>
        <p:spPr>
          <a:xfrm>
            <a:off x="889325" y="0"/>
            <a:ext cx="1942006" cy="124521"/>
          </a:xfrm>
          <a:prstGeom prst="rect">
            <a:avLst/>
          </a:prstGeom>
          <a:solidFill>
            <a:srgbClr val="9B243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en-US" sz="1075" dirty="0"/>
          </a:p>
        </p:txBody>
      </p:sp>
      <p:pic>
        <p:nvPicPr>
          <p:cNvPr id="5" name="Image 10" descr="ImPartOfIt.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25338" y="6307974"/>
            <a:ext cx="888884" cy="463496"/>
          </a:xfrm>
          <a:prstGeom prst="rect">
            <a:avLst/>
          </a:prstGeom>
        </p:spPr>
      </p:pic>
      <p:sp>
        <p:nvSpPr>
          <p:cNvPr id="6" name="Oval 5"/>
          <p:cNvSpPr>
            <a:spLocks noChangeAspect="1"/>
          </p:cNvSpPr>
          <p:nvPr userDrawn="1"/>
        </p:nvSpPr>
        <p:spPr>
          <a:xfrm>
            <a:off x="11838980" y="79247"/>
            <a:ext cx="270000" cy="270000"/>
          </a:xfrm>
          <a:prstGeom prst="ellipse">
            <a:avLst/>
          </a:prstGeom>
          <a:solidFill>
            <a:srgbClr val="82002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10" tIns="60955" rIns="121910" bIns="60955" numCol="1" spcCol="0" rtlCol="0" fromWordArt="0" anchor="ctr" anchorCtr="0" forceAA="0" compatLnSpc="1">
            <a:prstTxWarp prst="textNoShape">
              <a:avLst/>
            </a:prstTxWarp>
            <a:noAutofit/>
          </a:bodyPr>
          <a:lstStyle/>
          <a:p>
            <a:pPr algn="ctr"/>
            <a:endParaRPr lang="en-US" sz="1075" b="0" i="0" dirty="0">
              <a:latin typeface="Helvetica Neue Light"/>
              <a:cs typeface="Helvetica Neue Light"/>
            </a:endParaRPr>
          </a:p>
        </p:txBody>
      </p:sp>
      <p:sp>
        <p:nvSpPr>
          <p:cNvPr id="7" name="Slide Number Placeholder 5"/>
          <p:cNvSpPr txBox="1">
            <a:spLocks/>
          </p:cNvSpPr>
          <p:nvPr userDrawn="1"/>
        </p:nvSpPr>
        <p:spPr>
          <a:xfrm>
            <a:off x="11801463" y="41731"/>
            <a:ext cx="345032" cy="345032"/>
          </a:xfrm>
          <a:prstGeom prst="rect">
            <a:avLst/>
          </a:prstGeom>
        </p:spPr>
        <p:txBody>
          <a:bodyPr tIns="0" bIns="46794" anchor="ctr" anchorCtr="0"/>
          <a:lstStyle>
            <a:defPPr>
              <a:defRPr lang="en-US"/>
            </a:defPPr>
            <a:lvl1pPr marL="0" algn="ctr" defTabSz="1088639" rtl="0" eaLnBrk="1" latinLnBrk="0" hangingPunct="1">
              <a:defRPr sz="2400" kern="1200">
                <a:solidFill>
                  <a:schemeClr val="bg1"/>
                </a:solidFill>
                <a:latin typeface="Raleway Regular"/>
                <a:ea typeface="+mn-ea"/>
                <a:cs typeface="Raleway Regular"/>
              </a:defRPr>
            </a:lvl1pPr>
            <a:lvl2pPr marL="1088639" algn="l" defTabSz="1088639" rtl="0" eaLnBrk="1" latinLnBrk="0" hangingPunct="1">
              <a:defRPr sz="4300" kern="1200">
                <a:solidFill>
                  <a:schemeClr val="tx1"/>
                </a:solidFill>
                <a:latin typeface="+mn-lt"/>
                <a:ea typeface="+mn-ea"/>
                <a:cs typeface="+mn-cs"/>
              </a:defRPr>
            </a:lvl2pPr>
            <a:lvl3pPr marL="2177278" algn="l" defTabSz="1088639" rtl="0" eaLnBrk="1" latinLnBrk="0" hangingPunct="1">
              <a:defRPr sz="4300" kern="1200">
                <a:solidFill>
                  <a:schemeClr val="tx1"/>
                </a:solidFill>
                <a:latin typeface="+mn-lt"/>
                <a:ea typeface="+mn-ea"/>
                <a:cs typeface="+mn-cs"/>
              </a:defRPr>
            </a:lvl3pPr>
            <a:lvl4pPr marL="3265917" algn="l" defTabSz="1088639" rtl="0" eaLnBrk="1" latinLnBrk="0" hangingPunct="1">
              <a:defRPr sz="4300" kern="1200">
                <a:solidFill>
                  <a:schemeClr val="tx1"/>
                </a:solidFill>
                <a:latin typeface="+mn-lt"/>
                <a:ea typeface="+mn-ea"/>
                <a:cs typeface="+mn-cs"/>
              </a:defRPr>
            </a:lvl4pPr>
            <a:lvl5pPr marL="4354556" algn="l" defTabSz="1088639" rtl="0" eaLnBrk="1" latinLnBrk="0" hangingPunct="1">
              <a:defRPr sz="4300" kern="1200">
                <a:solidFill>
                  <a:schemeClr val="tx1"/>
                </a:solidFill>
                <a:latin typeface="+mn-lt"/>
                <a:ea typeface="+mn-ea"/>
                <a:cs typeface="+mn-cs"/>
              </a:defRPr>
            </a:lvl5pPr>
            <a:lvl6pPr marL="5443195" algn="l" defTabSz="1088639" rtl="0" eaLnBrk="1" latinLnBrk="0" hangingPunct="1">
              <a:defRPr sz="4300" kern="1200">
                <a:solidFill>
                  <a:schemeClr val="tx1"/>
                </a:solidFill>
                <a:latin typeface="+mn-lt"/>
                <a:ea typeface="+mn-ea"/>
                <a:cs typeface="+mn-cs"/>
              </a:defRPr>
            </a:lvl6pPr>
            <a:lvl7pPr marL="6531834" algn="l" defTabSz="1088639" rtl="0" eaLnBrk="1" latinLnBrk="0" hangingPunct="1">
              <a:defRPr sz="4300" kern="1200">
                <a:solidFill>
                  <a:schemeClr val="tx1"/>
                </a:solidFill>
                <a:latin typeface="+mn-lt"/>
                <a:ea typeface="+mn-ea"/>
                <a:cs typeface="+mn-cs"/>
              </a:defRPr>
            </a:lvl7pPr>
            <a:lvl8pPr marL="7620472" algn="l" defTabSz="1088639" rtl="0" eaLnBrk="1" latinLnBrk="0" hangingPunct="1">
              <a:defRPr sz="4300" kern="1200">
                <a:solidFill>
                  <a:schemeClr val="tx1"/>
                </a:solidFill>
                <a:latin typeface="+mn-lt"/>
                <a:ea typeface="+mn-ea"/>
                <a:cs typeface="+mn-cs"/>
              </a:defRPr>
            </a:lvl8pPr>
            <a:lvl9pPr marL="8709111" algn="l" defTabSz="1088639" rtl="0" eaLnBrk="1" latinLnBrk="0" hangingPunct="1">
              <a:defRPr sz="4300" kern="1200">
                <a:solidFill>
                  <a:schemeClr val="tx1"/>
                </a:solidFill>
                <a:latin typeface="+mn-lt"/>
                <a:ea typeface="+mn-ea"/>
                <a:cs typeface="+mn-cs"/>
              </a:defRPr>
            </a:lvl9pPr>
          </a:lstStyle>
          <a:p>
            <a:pPr algn="ctr"/>
            <a:fld id="{9DF686B8-C880-FF40-96DC-14FF2413C34E}" type="slidenum">
              <a:rPr lang="en-US" sz="750" smtClean="0">
                <a:latin typeface="Arial"/>
                <a:cs typeface="Arial"/>
              </a:rPr>
              <a:pPr algn="ctr"/>
              <a:t>‹#›</a:t>
            </a:fld>
            <a:endParaRPr lang="en-US" sz="750" dirty="0">
              <a:latin typeface="Arial"/>
              <a:cs typeface="Arial"/>
            </a:endParaRPr>
          </a:p>
        </p:txBody>
      </p:sp>
    </p:spTree>
    <p:extLst>
      <p:ext uri="{BB962C8B-B14F-4D97-AF65-F5344CB8AC3E}">
        <p14:creationId xmlns:p14="http://schemas.microsoft.com/office/powerpoint/2010/main" val="1220608297"/>
      </p:ext>
    </p:extLst>
  </p:cSld>
  <p:clrMapOvr>
    <a:masterClrMapping/>
  </p:clrMapOvr>
  <p:transition spd="slow">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4" name="Title 1"/>
          <p:cNvSpPr>
            <a:spLocks noGrp="1"/>
          </p:cNvSpPr>
          <p:nvPr>
            <p:ph type="ctrTitle"/>
          </p:nvPr>
        </p:nvSpPr>
        <p:spPr>
          <a:xfrm>
            <a:off x="1" y="5"/>
            <a:ext cx="12193065"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rgbClr val="9A1042"/>
                </a:solidFill>
                <a:latin typeface="Helvetica Neue"/>
                <a:ea typeface="+mj-ea"/>
                <a:cs typeface="Helvetica Neue"/>
              </a:defRPr>
            </a:lvl1pPr>
          </a:lstStyle>
          <a:p>
            <a:r>
              <a:rPr lang="nl-BE" dirty="0"/>
              <a:t>Click to edit Master title style</a:t>
            </a:r>
            <a:endParaRPr dirty="0"/>
          </a:p>
        </p:txBody>
      </p:sp>
      <p:sp>
        <p:nvSpPr>
          <p:cNvPr id="3" name="Rectangle 2"/>
          <p:cNvSpPr/>
          <p:nvPr userDrawn="1"/>
        </p:nvSpPr>
        <p:spPr>
          <a:xfrm>
            <a:off x="889325" y="0"/>
            <a:ext cx="1942006" cy="124521"/>
          </a:xfrm>
          <a:prstGeom prst="rect">
            <a:avLst/>
          </a:prstGeom>
          <a:solidFill>
            <a:srgbClr val="9B243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en-US" sz="1075" dirty="0"/>
          </a:p>
        </p:txBody>
      </p:sp>
      <p:pic>
        <p:nvPicPr>
          <p:cNvPr id="4" name="Image 10" descr="ImPartOfIt.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25338" y="6307974"/>
            <a:ext cx="888884" cy="463496"/>
          </a:xfrm>
          <a:prstGeom prst="rect">
            <a:avLst/>
          </a:prstGeom>
        </p:spPr>
      </p:pic>
      <p:sp>
        <p:nvSpPr>
          <p:cNvPr id="5" name="Oval 4"/>
          <p:cNvSpPr>
            <a:spLocks noChangeAspect="1"/>
          </p:cNvSpPr>
          <p:nvPr userDrawn="1"/>
        </p:nvSpPr>
        <p:spPr>
          <a:xfrm>
            <a:off x="11838980" y="79247"/>
            <a:ext cx="270000" cy="270000"/>
          </a:xfrm>
          <a:prstGeom prst="ellipse">
            <a:avLst/>
          </a:prstGeom>
          <a:solidFill>
            <a:srgbClr val="82002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10" tIns="60955" rIns="121910" bIns="60955" numCol="1" spcCol="0" rtlCol="0" fromWordArt="0" anchor="ctr" anchorCtr="0" forceAA="0" compatLnSpc="1">
            <a:prstTxWarp prst="textNoShape">
              <a:avLst/>
            </a:prstTxWarp>
            <a:noAutofit/>
          </a:bodyPr>
          <a:lstStyle/>
          <a:p>
            <a:pPr algn="ctr"/>
            <a:endParaRPr lang="en-US" sz="1075" b="0" i="0" dirty="0">
              <a:latin typeface="Helvetica Neue Light"/>
              <a:cs typeface="Helvetica Neue Light"/>
            </a:endParaRPr>
          </a:p>
        </p:txBody>
      </p:sp>
      <p:sp>
        <p:nvSpPr>
          <p:cNvPr id="6" name="Slide Number Placeholder 5"/>
          <p:cNvSpPr txBox="1">
            <a:spLocks/>
          </p:cNvSpPr>
          <p:nvPr userDrawn="1"/>
        </p:nvSpPr>
        <p:spPr>
          <a:xfrm>
            <a:off x="11801463" y="41731"/>
            <a:ext cx="345032" cy="345032"/>
          </a:xfrm>
          <a:prstGeom prst="rect">
            <a:avLst/>
          </a:prstGeom>
        </p:spPr>
        <p:txBody>
          <a:bodyPr tIns="0" bIns="46794" anchor="ctr" anchorCtr="0"/>
          <a:lstStyle>
            <a:defPPr>
              <a:defRPr lang="en-US"/>
            </a:defPPr>
            <a:lvl1pPr marL="0" algn="ctr" defTabSz="1088639" rtl="0" eaLnBrk="1" latinLnBrk="0" hangingPunct="1">
              <a:defRPr sz="2400" kern="1200">
                <a:solidFill>
                  <a:schemeClr val="bg1"/>
                </a:solidFill>
                <a:latin typeface="Raleway Regular"/>
                <a:ea typeface="+mn-ea"/>
                <a:cs typeface="Raleway Regular"/>
              </a:defRPr>
            </a:lvl1pPr>
            <a:lvl2pPr marL="1088639" algn="l" defTabSz="1088639" rtl="0" eaLnBrk="1" latinLnBrk="0" hangingPunct="1">
              <a:defRPr sz="4300" kern="1200">
                <a:solidFill>
                  <a:schemeClr val="tx1"/>
                </a:solidFill>
                <a:latin typeface="+mn-lt"/>
                <a:ea typeface="+mn-ea"/>
                <a:cs typeface="+mn-cs"/>
              </a:defRPr>
            </a:lvl2pPr>
            <a:lvl3pPr marL="2177278" algn="l" defTabSz="1088639" rtl="0" eaLnBrk="1" latinLnBrk="0" hangingPunct="1">
              <a:defRPr sz="4300" kern="1200">
                <a:solidFill>
                  <a:schemeClr val="tx1"/>
                </a:solidFill>
                <a:latin typeface="+mn-lt"/>
                <a:ea typeface="+mn-ea"/>
                <a:cs typeface="+mn-cs"/>
              </a:defRPr>
            </a:lvl3pPr>
            <a:lvl4pPr marL="3265917" algn="l" defTabSz="1088639" rtl="0" eaLnBrk="1" latinLnBrk="0" hangingPunct="1">
              <a:defRPr sz="4300" kern="1200">
                <a:solidFill>
                  <a:schemeClr val="tx1"/>
                </a:solidFill>
                <a:latin typeface="+mn-lt"/>
                <a:ea typeface="+mn-ea"/>
                <a:cs typeface="+mn-cs"/>
              </a:defRPr>
            </a:lvl4pPr>
            <a:lvl5pPr marL="4354556" algn="l" defTabSz="1088639" rtl="0" eaLnBrk="1" latinLnBrk="0" hangingPunct="1">
              <a:defRPr sz="4300" kern="1200">
                <a:solidFill>
                  <a:schemeClr val="tx1"/>
                </a:solidFill>
                <a:latin typeface="+mn-lt"/>
                <a:ea typeface="+mn-ea"/>
                <a:cs typeface="+mn-cs"/>
              </a:defRPr>
            </a:lvl5pPr>
            <a:lvl6pPr marL="5443195" algn="l" defTabSz="1088639" rtl="0" eaLnBrk="1" latinLnBrk="0" hangingPunct="1">
              <a:defRPr sz="4300" kern="1200">
                <a:solidFill>
                  <a:schemeClr val="tx1"/>
                </a:solidFill>
                <a:latin typeface="+mn-lt"/>
                <a:ea typeface="+mn-ea"/>
                <a:cs typeface="+mn-cs"/>
              </a:defRPr>
            </a:lvl6pPr>
            <a:lvl7pPr marL="6531834" algn="l" defTabSz="1088639" rtl="0" eaLnBrk="1" latinLnBrk="0" hangingPunct="1">
              <a:defRPr sz="4300" kern="1200">
                <a:solidFill>
                  <a:schemeClr val="tx1"/>
                </a:solidFill>
                <a:latin typeface="+mn-lt"/>
                <a:ea typeface="+mn-ea"/>
                <a:cs typeface="+mn-cs"/>
              </a:defRPr>
            </a:lvl7pPr>
            <a:lvl8pPr marL="7620472" algn="l" defTabSz="1088639" rtl="0" eaLnBrk="1" latinLnBrk="0" hangingPunct="1">
              <a:defRPr sz="4300" kern="1200">
                <a:solidFill>
                  <a:schemeClr val="tx1"/>
                </a:solidFill>
                <a:latin typeface="+mn-lt"/>
                <a:ea typeface="+mn-ea"/>
                <a:cs typeface="+mn-cs"/>
              </a:defRPr>
            </a:lvl8pPr>
            <a:lvl9pPr marL="8709111" algn="l" defTabSz="1088639" rtl="0" eaLnBrk="1" latinLnBrk="0" hangingPunct="1">
              <a:defRPr sz="4300" kern="1200">
                <a:solidFill>
                  <a:schemeClr val="tx1"/>
                </a:solidFill>
                <a:latin typeface="+mn-lt"/>
                <a:ea typeface="+mn-ea"/>
                <a:cs typeface="+mn-cs"/>
              </a:defRPr>
            </a:lvl9pPr>
          </a:lstStyle>
          <a:p>
            <a:pPr algn="ctr"/>
            <a:fld id="{9DF686B8-C880-FF40-96DC-14FF2413C34E}" type="slidenum">
              <a:rPr lang="en-US" sz="750" smtClean="0">
                <a:latin typeface="Arial"/>
                <a:cs typeface="Arial"/>
              </a:rPr>
              <a:pPr algn="ctr"/>
              <a:t>‹#›</a:t>
            </a:fld>
            <a:endParaRPr lang="en-US" sz="750" dirty="0">
              <a:latin typeface="Arial"/>
              <a:cs typeface="Arial"/>
            </a:endParaRPr>
          </a:p>
        </p:txBody>
      </p:sp>
    </p:spTree>
    <p:extLst>
      <p:ext uri="{BB962C8B-B14F-4D97-AF65-F5344CB8AC3E}">
        <p14:creationId xmlns:p14="http://schemas.microsoft.com/office/powerpoint/2010/main" val="1151987631"/>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33271" y="-1"/>
            <a:ext cx="10559789" cy="1253067"/>
          </a:xfrm>
          <a:prstGeom prst="rect">
            <a:avLst/>
          </a:prstGeom>
          <a:noFill/>
          <a:ln>
            <a:noFill/>
          </a:ln>
        </p:spPr>
        <p:txBody>
          <a:bodyPr vert="horz" lIns="108000" tIns="45720" rIns="91440" bIns="0" rtlCol="0" anchor="ctr" anchorCtr="0">
            <a:noAutofit/>
          </a:bodyPr>
          <a:lstStyle>
            <a:lvl1pPr marL="0" indent="0" algn="ctr" defTabSz="914400" rtl="0" eaLnBrk="1" latinLnBrk="0" hangingPunct="1">
              <a:lnSpc>
                <a:spcPct val="100000"/>
              </a:lnSpc>
              <a:spcBef>
                <a:spcPts val="0"/>
              </a:spcBef>
              <a:buClr>
                <a:schemeClr val="bg1">
                  <a:lumMod val="65000"/>
                </a:schemeClr>
              </a:buClr>
              <a:buSzPct val="90000"/>
              <a:buFont typeface="Wingdings" pitchFamily="2" charset="2"/>
              <a:buNone/>
              <a:defRPr sz="4000" kern="1200" dirty="0">
                <a:solidFill>
                  <a:srgbClr val="9B243E"/>
                </a:solidFill>
                <a:latin typeface="Arial"/>
                <a:ea typeface="+mn-ea"/>
                <a:cs typeface="Arial"/>
              </a:defRPr>
            </a:lvl1pPr>
          </a:lstStyle>
          <a:p>
            <a:r>
              <a:rPr lang="nl-BE" dirty="0"/>
              <a:t>Click to edit Master title style</a:t>
            </a:r>
            <a:endParaRPr dirty="0"/>
          </a:p>
        </p:txBody>
      </p:sp>
      <p:sp>
        <p:nvSpPr>
          <p:cNvPr id="3" name="Subtitle 2"/>
          <p:cNvSpPr>
            <a:spLocks noGrp="1"/>
          </p:cNvSpPr>
          <p:nvPr>
            <p:ph type="subTitle" idx="1"/>
          </p:nvPr>
        </p:nvSpPr>
        <p:spPr>
          <a:xfrm>
            <a:off x="1620921" y="1325179"/>
            <a:ext cx="10338816" cy="484632"/>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2000" kern="1200">
                <a:solidFill>
                  <a:srgbClr val="9B243E"/>
                </a:solidFill>
                <a:latin typeface="Arial"/>
                <a:ea typeface="+mn-ea"/>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dirty="0"/>
              <a:t>Click to edit Master subtitle style</a:t>
            </a:r>
            <a:endParaRPr dirty="0"/>
          </a:p>
        </p:txBody>
      </p:sp>
      <p:sp>
        <p:nvSpPr>
          <p:cNvPr id="4" name="TextBox 3"/>
          <p:cNvSpPr txBox="1"/>
          <p:nvPr userDrawn="1"/>
        </p:nvSpPr>
        <p:spPr>
          <a:xfrm>
            <a:off x="1244600" y="76200"/>
            <a:ext cx="914400" cy="914400"/>
          </a:xfrm>
          <a:prstGeom prst="rect">
            <a:avLst/>
          </a:prstGeom>
          <a:noFill/>
          <a:ln>
            <a:noFill/>
          </a:ln>
        </p:spPr>
        <p:txBody>
          <a:bodyPr vert="horz" wrap="none" lIns="108000" tIns="45720" rIns="91440" bIns="0" rtlCol="0" anchor="ctr" anchorCtr="0">
            <a:normAutofit/>
          </a:bodyPr>
          <a:lstStyle/>
          <a:p>
            <a:pPr marL="0" marR="0" indent="0" algn="ctr" defTabSz="914400" rtl="0" eaLnBrk="1" fontAlgn="auto" latinLnBrk="0" hangingPunct="1">
              <a:lnSpc>
                <a:spcPts val="4600"/>
              </a:lnSpc>
              <a:spcBef>
                <a:spcPct val="0"/>
              </a:spcBef>
              <a:spcAft>
                <a:spcPts val="0"/>
              </a:spcAft>
              <a:buClrTx/>
              <a:buSzTx/>
              <a:buFontTx/>
              <a:buNone/>
              <a:tabLst/>
            </a:pPr>
            <a:endParaRPr kumimoji="0" lang="en-US" sz="4000" b="1" i="0" u="none" strike="noStrike" kern="1200" cap="none" spc="0" normalizeH="0" baseline="0" noProof="0" dirty="0">
              <a:ln>
                <a:noFill/>
              </a:ln>
              <a:solidFill>
                <a:srgbClr val="595959"/>
              </a:solidFill>
              <a:effectLst>
                <a:outerShdw blurRad="38100" dist="38100" dir="2700000" algn="tl">
                  <a:srgbClr val="000000">
                    <a:alpha val="43137"/>
                  </a:srgbClr>
                </a:outerShdw>
              </a:effectLst>
              <a:uLnTx/>
              <a:uFillTx/>
              <a:latin typeface="+mn-lt"/>
              <a:ea typeface="+mj-ea"/>
              <a:cs typeface="Georgia"/>
            </a:endParaRPr>
          </a:p>
        </p:txBody>
      </p:sp>
      <p:sp>
        <p:nvSpPr>
          <p:cNvPr id="8" name="Slide Number Placeholder 5"/>
          <p:cNvSpPr txBox="1">
            <a:spLocks/>
          </p:cNvSpPr>
          <p:nvPr userDrawn="1"/>
        </p:nvSpPr>
        <p:spPr>
          <a:xfrm>
            <a:off x="11801463" y="41731"/>
            <a:ext cx="345032" cy="345032"/>
          </a:xfrm>
          <a:prstGeom prst="rect">
            <a:avLst/>
          </a:prstGeom>
        </p:spPr>
        <p:txBody>
          <a:bodyPr tIns="0" bIns="46794" anchor="ctr" anchorCtr="0"/>
          <a:lstStyle>
            <a:defPPr>
              <a:defRPr lang="en-US"/>
            </a:defPPr>
            <a:lvl1pPr marL="0" algn="ctr" defTabSz="1088639" rtl="0" eaLnBrk="1" latinLnBrk="0" hangingPunct="1">
              <a:defRPr sz="2400" kern="1200">
                <a:solidFill>
                  <a:schemeClr val="bg1"/>
                </a:solidFill>
                <a:latin typeface="Raleway Regular"/>
                <a:ea typeface="+mn-ea"/>
                <a:cs typeface="Raleway Regular"/>
              </a:defRPr>
            </a:lvl1pPr>
            <a:lvl2pPr marL="1088639" algn="l" defTabSz="1088639" rtl="0" eaLnBrk="1" latinLnBrk="0" hangingPunct="1">
              <a:defRPr sz="4300" kern="1200">
                <a:solidFill>
                  <a:schemeClr val="tx1"/>
                </a:solidFill>
                <a:latin typeface="+mn-lt"/>
                <a:ea typeface="+mn-ea"/>
                <a:cs typeface="+mn-cs"/>
              </a:defRPr>
            </a:lvl2pPr>
            <a:lvl3pPr marL="2177278" algn="l" defTabSz="1088639" rtl="0" eaLnBrk="1" latinLnBrk="0" hangingPunct="1">
              <a:defRPr sz="4300" kern="1200">
                <a:solidFill>
                  <a:schemeClr val="tx1"/>
                </a:solidFill>
                <a:latin typeface="+mn-lt"/>
                <a:ea typeface="+mn-ea"/>
                <a:cs typeface="+mn-cs"/>
              </a:defRPr>
            </a:lvl3pPr>
            <a:lvl4pPr marL="3265917" algn="l" defTabSz="1088639" rtl="0" eaLnBrk="1" latinLnBrk="0" hangingPunct="1">
              <a:defRPr sz="4300" kern="1200">
                <a:solidFill>
                  <a:schemeClr val="tx1"/>
                </a:solidFill>
                <a:latin typeface="+mn-lt"/>
                <a:ea typeface="+mn-ea"/>
                <a:cs typeface="+mn-cs"/>
              </a:defRPr>
            </a:lvl4pPr>
            <a:lvl5pPr marL="4354556" algn="l" defTabSz="1088639" rtl="0" eaLnBrk="1" latinLnBrk="0" hangingPunct="1">
              <a:defRPr sz="4300" kern="1200">
                <a:solidFill>
                  <a:schemeClr val="tx1"/>
                </a:solidFill>
                <a:latin typeface="+mn-lt"/>
                <a:ea typeface="+mn-ea"/>
                <a:cs typeface="+mn-cs"/>
              </a:defRPr>
            </a:lvl5pPr>
            <a:lvl6pPr marL="5443195" algn="l" defTabSz="1088639" rtl="0" eaLnBrk="1" latinLnBrk="0" hangingPunct="1">
              <a:defRPr sz="4300" kern="1200">
                <a:solidFill>
                  <a:schemeClr val="tx1"/>
                </a:solidFill>
                <a:latin typeface="+mn-lt"/>
                <a:ea typeface="+mn-ea"/>
                <a:cs typeface="+mn-cs"/>
              </a:defRPr>
            </a:lvl6pPr>
            <a:lvl7pPr marL="6531834" algn="l" defTabSz="1088639" rtl="0" eaLnBrk="1" latinLnBrk="0" hangingPunct="1">
              <a:defRPr sz="4300" kern="1200">
                <a:solidFill>
                  <a:schemeClr val="tx1"/>
                </a:solidFill>
                <a:latin typeface="+mn-lt"/>
                <a:ea typeface="+mn-ea"/>
                <a:cs typeface="+mn-cs"/>
              </a:defRPr>
            </a:lvl7pPr>
            <a:lvl8pPr marL="7620472" algn="l" defTabSz="1088639" rtl="0" eaLnBrk="1" latinLnBrk="0" hangingPunct="1">
              <a:defRPr sz="4300" kern="1200">
                <a:solidFill>
                  <a:schemeClr val="tx1"/>
                </a:solidFill>
                <a:latin typeface="+mn-lt"/>
                <a:ea typeface="+mn-ea"/>
                <a:cs typeface="+mn-cs"/>
              </a:defRPr>
            </a:lvl8pPr>
            <a:lvl9pPr marL="8709111" algn="l" defTabSz="1088639" rtl="0" eaLnBrk="1" latinLnBrk="0" hangingPunct="1">
              <a:defRPr sz="4300" kern="1200">
                <a:solidFill>
                  <a:schemeClr val="tx1"/>
                </a:solidFill>
                <a:latin typeface="+mn-lt"/>
                <a:ea typeface="+mn-ea"/>
                <a:cs typeface="+mn-cs"/>
              </a:defRPr>
            </a:lvl9pPr>
          </a:lstStyle>
          <a:p>
            <a:pPr algn="ctr"/>
            <a:fld id="{9DF686B8-C880-FF40-96DC-14FF2413C34E}" type="slidenum">
              <a:rPr lang="en-US" sz="750" smtClean="0">
                <a:latin typeface="Arial"/>
                <a:cs typeface="Arial"/>
              </a:rPr>
              <a:pPr algn="ctr"/>
              <a:t>‹#›</a:t>
            </a:fld>
            <a:endParaRPr lang="en-US" sz="750" dirty="0">
              <a:latin typeface="Arial"/>
              <a:cs typeface="Arial"/>
            </a:endParaRPr>
          </a:p>
        </p:txBody>
      </p:sp>
    </p:spTree>
    <p:extLst>
      <p:ext uri="{BB962C8B-B14F-4D97-AF65-F5344CB8AC3E}">
        <p14:creationId xmlns:p14="http://schemas.microsoft.com/office/powerpoint/2010/main" val="2662393493"/>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4636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4" name="Title 1"/>
          <p:cNvSpPr>
            <a:spLocks noGrp="1"/>
          </p:cNvSpPr>
          <p:nvPr>
            <p:ph type="ctrTitle"/>
          </p:nvPr>
        </p:nvSpPr>
        <p:spPr>
          <a:xfrm>
            <a:off x="1" y="5"/>
            <a:ext cx="12193065"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chemeClr val="tx1">
                    <a:lumMod val="75000"/>
                    <a:lumOff val="25000"/>
                  </a:schemeClr>
                </a:solidFill>
                <a:latin typeface="Helvetica Neue"/>
                <a:ea typeface="+mj-ea"/>
                <a:cs typeface="Helvetica Neue"/>
              </a:defRPr>
            </a:lvl1pPr>
          </a:lstStyle>
          <a:p>
            <a:r>
              <a:rPr lang="nl-BE" dirty="0"/>
              <a:t>Click to edit Master title style</a:t>
            </a:r>
            <a:endParaRPr dirty="0"/>
          </a:p>
        </p:txBody>
      </p:sp>
    </p:spTree>
    <p:extLst>
      <p:ext uri="{BB962C8B-B14F-4D97-AF65-F5344CB8AC3E}">
        <p14:creationId xmlns:p14="http://schemas.microsoft.com/office/powerpoint/2010/main" val="250347092"/>
      </p:ext>
    </p:extLst>
  </p:cSld>
  <p:clrMapOvr>
    <a:masterClrMapping/>
  </p:clrMapOvr>
  <p:extLst mod="1">
    <p:ext uri="{DCECCB84-F9BA-43D5-87BE-67443E8EF086}">
      <p15:sldGuideLst xmlns:p15="http://schemas.microsoft.com/office/powerpoint/2012/main">
        <p15:guide id="1" orient="horz" pos="388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16" name="Content Placeholder 2"/>
          <p:cNvSpPr>
            <a:spLocks noGrp="1"/>
          </p:cNvSpPr>
          <p:nvPr>
            <p:ph idx="10"/>
          </p:nvPr>
        </p:nvSpPr>
        <p:spPr>
          <a:xfrm>
            <a:off x="766800" y="1267200"/>
            <a:ext cx="11076923" cy="5227969"/>
          </a:xfrm>
          <a:prstGeom prst="rect">
            <a:avLst/>
          </a:prstGeom>
        </p:spPr>
        <p:txBody>
          <a:bodyPr lIns="90000" tIns="46800" rIns="90000" bIns="46800" anchor="ctr" anchorCtr="0">
            <a:normAutofit/>
          </a:bodyPr>
          <a:lstStyle>
            <a:lvl1pPr marL="875568" indent="-342900">
              <a:lnSpc>
                <a:spcPct val="150000"/>
              </a:lnSpc>
              <a:spcBef>
                <a:spcPts val="0"/>
              </a:spcBef>
              <a:spcAft>
                <a:spcPts val="600"/>
              </a:spcAft>
              <a:buClr>
                <a:srgbClr val="820024"/>
              </a:buClr>
              <a:buFont typeface="Arial" charset="0"/>
              <a:buChar char="•"/>
              <a:defRPr sz="2500" b="0" i="0" kern="1200" spc="100">
                <a:solidFill>
                  <a:schemeClr val="tx1">
                    <a:lumMod val="65000"/>
                    <a:lumOff val="35000"/>
                  </a:schemeClr>
                </a:solidFill>
                <a:latin typeface="Helvetica Neue"/>
                <a:cs typeface="Helvetica Neue"/>
              </a:defRPr>
            </a:lvl1pPr>
            <a:lvl2pPr marL="1072785" indent="180000">
              <a:lnSpc>
                <a:spcPct val="150000"/>
              </a:lnSpc>
              <a:spcBef>
                <a:spcPts val="0"/>
              </a:spcBef>
              <a:spcAft>
                <a:spcPts val="600"/>
              </a:spcAft>
              <a:buClr>
                <a:srgbClr val="9A1042"/>
              </a:buClr>
              <a:buFont typeface="LucidaGrande" charset="0"/>
              <a:buChar char="⁃"/>
              <a:defRPr sz="2000" b="0" i="0" kern="1200" spc="100">
                <a:solidFill>
                  <a:schemeClr val="tx1">
                    <a:lumMod val="65000"/>
                    <a:lumOff val="35000"/>
                  </a:schemeClr>
                </a:solidFill>
                <a:latin typeface="Helvetica Neue"/>
                <a:cs typeface="Helvetica Neue"/>
              </a:defRPr>
            </a:lvl2pPr>
            <a:lvl3pPr marL="1478803" indent="180000">
              <a:lnSpc>
                <a:spcPct val="150000"/>
              </a:lnSpc>
              <a:spcBef>
                <a:spcPts val="0"/>
              </a:spcBef>
              <a:spcAft>
                <a:spcPts val="600"/>
              </a:spcAft>
              <a:buClr>
                <a:srgbClr val="9A1042"/>
              </a:buClr>
              <a:buFont typeface="LucidaGrande" charset="0"/>
              <a:buChar char="⁃"/>
              <a:defRPr sz="1800" b="0" i="0" kern="1200" spc="100">
                <a:solidFill>
                  <a:schemeClr val="tx1">
                    <a:lumMod val="65000"/>
                    <a:lumOff val="35000"/>
                  </a:schemeClr>
                </a:solidFill>
                <a:latin typeface="Helvetica Neue"/>
                <a:cs typeface="Helvetica Neue"/>
              </a:defRPr>
            </a:lvl3pPr>
            <a:lvl4pPr marL="1877374" indent="180000">
              <a:lnSpc>
                <a:spcPct val="150000"/>
              </a:lnSpc>
              <a:spcBef>
                <a:spcPts val="0"/>
              </a:spcBef>
              <a:spcAft>
                <a:spcPts val="600"/>
              </a:spcAft>
              <a:buClr>
                <a:srgbClr val="9A1042"/>
              </a:buClr>
              <a:buFont typeface="LucidaGrande" charset="0"/>
              <a:buChar char="⁃"/>
              <a:defRPr sz="1600" b="0" i="0" kern="1200" spc="100">
                <a:solidFill>
                  <a:schemeClr val="tx1">
                    <a:lumMod val="65000"/>
                    <a:lumOff val="35000"/>
                  </a:schemeClr>
                </a:solidFill>
                <a:latin typeface="Helvetica Neue"/>
                <a:cs typeface="Helvetica Neue"/>
              </a:defRPr>
            </a:lvl4pPr>
            <a:lvl5pPr marL="2275942" indent="180000">
              <a:lnSpc>
                <a:spcPct val="150000"/>
              </a:lnSpc>
              <a:spcBef>
                <a:spcPts val="0"/>
              </a:spcBef>
              <a:spcAft>
                <a:spcPts val="600"/>
              </a:spcAft>
              <a:buClr>
                <a:srgbClr val="9A1042"/>
              </a:buClr>
              <a:buFont typeface="LucidaGrande" charset="0"/>
              <a:buChar char="⁃"/>
              <a:defRPr sz="1400" b="0" i="0" kern="1200" spc="100">
                <a:solidFill>
                  <a:schemeClr val="tx1">
                    <a:lumMod val="65000"/>
                    <a:lumOff val="35000"/>
                  </a:schemeClr>
                </a:solidFill>
                <a:latin typeface="Helvetica Neue"/>
                <a:cs typeface="Helvetica Neue"/>
              </a:defRPr>
            </a:lvl5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p>
        </p:txBody>
      </p:sp>
      <p:sp>
        <p:nvSpPr>
          <p:cNvPr id="17" name="Title 1"/>
          <p:cNvSpPr>
            <a:spLocks noGrp="1"/>
          </p:cNvSpPr>
          <p:nvPr>
            <p:ph type="ctrTitle"/>
          </p:nvPr>
        </p:nvSpPr>
        <p:spPr>
          <a:xfrm>
            <a:off x="1" y="5"/>
            <a:ext cx="12193065"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chemeClr val="tx1">
                    <a:lumMod val="75000"/>
                    <a:lumOff val="25000"/>
                  </a:schemeClr>
                </a:solidFill>
                <a:latin typeface="Helvetica Neue"/>
                <a:ea typeface="+mj-ea"/>
                <a:cs typeface="Helvetica Neue"/>
              </a:defRPr>
            </a:lvl1pPr>
          </a:lstStyle>
          <a:p>
            <a:r>
              <a:rPr lang="nl-BE" dirty="0"/>
              <a:t>Click to edit Master title style</a:t>
            </a:r>
            <a:endParaRPr dirty="0"/>
          </a:p>
        </p:txBody>
      </p:sp>
    </p:spTree>
    <p:extLst>
      <p:ext uri="{BB962C8B-B14F-4D97-AF65-F5344CB8AC3E}">
        <p14:creationId xmlns:p14="http://schemas.microsoft.com/office/powerpoint/2010/main" val="17427958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umbers">
    <p:spTree>
      <p:nvGrpSpPr>
        <p:cNvPr id="1" name=""/>
        <p:cNvGrpSpPr/>
        <p:nvPr/>
      </p:nvGrpSpPr>
      <p:grpSpPr>
        <a:xfrm>
          <a:off x="0" y="0"/>
          <a:ext cx="0" cy="0"/>
          <a:chOff x="0" y="0"/>
          <a:chExt cx="0" cy="0"/>
        </a:xfrm>
      </p:grpSpPr>
      <p:sp>
        <p:nvSpPr>
          <p:cNvPr id="16" name="Content Placeholder 2"/>
          <p:cNvSpPr>
            <a:spLocks noGrp="1"/>
          </p:cNvSpPr>
          <p:nvPr>
            <p:ph idx="10"/>
          </p:nvPr>
        </p:nvSpPr>
        <p:spPr>
          <a:xfrm>
            <a:off x="766800" y="1267200"/>
            <a:ext cx="11076923" cy="5227969"/>
          </a:xfrm>
          <a:prstGeom prst="rect">
            <a:avLst/>
          </a:prstGeom>
        </p:spPr>
        <p:txBody>
          <a:bodyPr lIns="90000" tIns="46800" rIns="90000" bIns="46800" anchor="ctr" anchorCtr="0">
            <a:normAutofit/>
          </a:bodyPr>
          <a:lstStyle>
            <a:lvl1pPr marL="989868" indent="-457200">
              <a:lnSpc>
                <a:spcPct val="150000"/>
              </a:lnSpc>
              <a:spcBef>
                <a:spcPts val="0"/>
              </a:spcBef>
              <a:spcAft>
                <a:spcPts val="600"/>
              </a:spcAft>
              <a:buClr>
                <a:srgbClr val="820024"/>
              </a:buClr>
              <a:buFont typeface="+mj-lt"/>
              <a:buAutoNum type="arabicPeriod"/>
              <a:defRPr sz="2500" b="0" i="0" kern="1200" spc="100">
                <a:solidFill>
                  <a:schemeClr val="tx1">
                    <a:lumMod val="65000"/>
                    <a:lumOff val="35000"/>
                  </a:schemeClr>
                </a:solidFill>
                <a:latin typeface="Helvetica Neue"/>
                <a:cs typeface="Helvetica Neue"/>
              </a:defRPr>
            </a:lvl1pPr>
            <a:lvl2pPr marL="1072785" indent="180000">
              <a:lnSpc>
                <a:spcPct val="150000"/>
              </a:lnSpc>
              <a:spcBef>
                <a:spcPts val="0"/>
              </a:spcBef>
              <a:spcAft>
                <a:spcPts val="600"/>
              </a:spcAft>
              <a:buClr>
                <a:srgbClr val="9A1042"/>
              </a:buClr>
              <a:buFont typeface="Arial"/>
              <a:buChar char="•"/>
              <a:defRPr sz="2000" b="0" i="0" kern="1200" spc="100">
                <a:solidFill>
                  <a:srgbClr val="6C6C73"/>
                </a:solidFill>
                <a:latin typeface="Helvetica Neue"/>
                <a:cs typeface="Helvetica Neue"/>
              </a:defRPr>
            </a:lvl2pPr>
            <a:lvl3pPr marL="1478803" indent="180000">
              <a:lnSpc>
                <a:spcPct val="150000"/>
              </a:lnSpc>
              <a:spcBef>
                <a:spcPts val="0"/>
              </a:spcBef>
              <a:spcAft>
                <a:spcPts val="600"/>
              </a:spcAft>
              <a:buClr>
                <a:srgbClr val="9A1042"/>
              </a:buClr>
              <a:buFont typeface="Arial"/>
              <a:buChar char="•"/>
              <a:defRPr sz="1800" b="0" i="0" kern="1200" spc="100">
                <a:solidFill>
                  <a:srgbClr val="6C6C73"/>
                </a:solidFill>
                <a:latin typeface="Helvetica Neue"/>
                <a:cs typeface="Helvetica Neue"/>
              </a:defRPr>
            </a:lvl3pPr>
            <a:lvl4pPr marL="1877374" indent="180000">
              <a:lnSpc>
                <a:spcPct val="150000"/>
              </a:lnSpc>
              <a:spcBef>
                <a:spcPts val="0"/>
              </a:spcBef>
              <a:spcAft>
                <a:spcPts val="600"/>
              </a:spcAft>
              <a:buClr>
                <a:srgbClr val="9A1042"/>
              </a:buClr>
              <a:buFont typeface="Arial"/>
              <a:buChar char="•"/>
              <a:defRPr sz="1600" b="0" i="0" kern="1200" spc="100">
                <a:solidFill>
                  <a:srgbClr val="6C6C73"/>
                </a:solidFill>
                <a:latin typeface="Helvetica Neue"/>
                <a:cs typeface="Helvetica Neue"/>
              </a:defRPr>
            </a:lvl4pPr>
            <a:lvl5pPr marL="2275942" indent="180000">
              <a:lnSpc>
                <a:spcPct val="150000"/>
              </a:lnSpc>
              <a:spcBef>
                <a:spcPts val="0"/>
              </a:spcBef>
              <a:spcAft>
                <a:spcPts val="600"/>
              </a:spcAft>
              <a:buClr>
                <a:srgbClr val="9A1042"/>
              </a:buClr>
              <a:buFont typeface="Arial"/>
              <a:buChar char="•"/>
              <a:defRPr sz="1400" b="0" i="0" kern="1200" spc="100">
                <a:solidFill>
                  <a:srgbClr val="6C6C73"/>
                </a:solidFill>
                <a:latin typeface="Helvetica Neue"/>
                <a:cs typeface="Helvetica Neue"/>
              </a:defRPr>
            </a:lvl5pPr>
          </a:lstStyle>
          <a:p>
            <a:pPr lvl="0"/>
            <a:r>
              <a:rPr lang="nl-BE" dirty="0"/>
              <a:t>Click to edit Master text styles</a:t>
            </a:r>
          </a:p>
        </p:txBody>
      </p:sp>
      <p:sp>
        <p:nvSpPr>
          <p:cNvPr id="17" name="Title 1"/>
          <p:cNvSpPr>
            <a:spLocks noGrp="1"/>
          </p:cNvSpPr>
          <p:nvPr>
            <p:ph type="ctrTitle"/>
          </p:nvPr>
        </p:nvSpPr>
        <p:spPr>
          <a:xfrm>
            <a:off x="1" y="5"/>
            <a:ext cx="12193065"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chemeClr val="tx1">
                    <a:lumMod val="75000"/>
                    <a:lumOff val="25000"/>
                  </a:schemeClr>
                </a:solidFill>
                <a:latin typeface="Helvetica Neue"/>
                <a:ea typeface="+mj-ea"/>
                <a:cs typeface="Helvetica Neue"/>
              </a:defRPr>
            </a:lvl1pPr>
          </a:lstStyle>
          <a:p>
            <a:r>
              <a:rPr lang="nl-BE" dirty="0"/>
              <a:t>Click to edit Master title style</a:t>
            </a:r>
            <a:endParaRPr dirty="0"/>
          </a:p>
        </p:txBody>
      </p:sp>
    </p:spTree>
    <p:extLst>
      <p:ext uri="{BB962C8B-B14F-4D97-AF65-F5344CB8AC3E}">
        <p14:creationId xmlns:p14="http://schemas.microsoft.com/office/powerpoint/2010/main" val="1170151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box left">
    <p:spTree>
      <p:nvGrpSpPr>
        <p:cNvPr id="1" name=""/>
        <p:cNvGrpSpPr/>
        <p:nvPr/>
      </p:nvGrpSpPr>
      <p:grpSpPr>
        <a:xfrm>
          <a:off x="0" y="0"/>
          <a:ext cx="0" cy="0"/>
          <a:chOff x="0" y="0"/>
          <a:chExt cx="0" cy="0"/>
        </a:xfrm>
      </p:grpSpPr>
      <p:sp>
        <p:nvSpPr>
          <p:cNvPr id="16" name="Content Placeholder 2"/>
          <p:cNvSpPr>
            <a:spLocks noGrp="1"/>
          </p:cNvSpPr>
          <p:nvPr>
            <p:ph idx="10"/>
          </p:nvPr>
        </p:nvSpPr>
        <p:spPr>
          <a:xfrm>
            <a:off x="766800" y="1267200"/>
            <a:ext cx="5378819" cy="5229293"/>
          </a:xfrm>
          <a:prstGeom prst="rect">
            <a:avLst/>
          </a:prstGeom>
        </p:spPr>
        <p:txBody>
          <a:bodyPr lIns="90000" tIns="46800" rIns="90000" bIns="46800" anchor="ctr" anchorCtr="0">
            <a:normAutofit/>
          </a:bodyPr>
          <a:lstStyle>
            <a:lvl1pPr marL="875568" indent="-342900">
              <a:lnSpc>
                <a:spcPct val="150000"/>
              </a:lnSpc>
              <a:spcBef>
                <a:spcPts val="0"/>
              </a:spcBef>
              <a:spcAft>
                <a:spcPts val="600"/>
              </a:spcAft>
              <a:buClr>
                <a:srgbClr val="820024"/>
              </a:buClr>
              <a:buFont typeface="Arial" charset="0"/>
              <a:buChar char="•"/>
              <a:defRPr sz="2500" b="0" i="0" kern="1200" spc="100">
                <a:solidFill>
                  <a:schemeClr val="tx1">
                    <a:lumMod val="65000"/>
                    <a:lumOff val="35000"/>
                  </a:schemeClr>
                </a:solidFill>
                <a:latin typeface="Helvetica Neue"/>
                <a:cs typeface="Helvetica Neue"/>
              </a:defRPr>
            </a:lvl1pPr>
            <a:lvl2pPr marL="1072785" indent="180000">
              <a:lnSpc>
                <a:spcPct val="150000"/>
              </a:lnSpc>
              <a:spcBef>
                <a:spcPts val="0"/>
              </a:spcBef>
              <a:spcAft>
                <a:spcPts val="600"/>
              </a:spcAft>
              <a:buClr>
                <a:srgbClr val="9A1042"/>
              </a:buClr>
              <a:buFont typeface="LucidaGrande" charset="0"/>
              <a:buChar char="⁃"/>
              <a:defRPr sz="2000" b="0" i="0" kern="1200" spc="100">
                <a:solidFill>
                  <a:schemeClr val="tx1">
                    <a:lumMod val="65000"/>
                    <a:lumOff val="35000"/>
                  </a:schemeClr>
                </a:solidFill>
                <a:latin typeface="Helvetica Neue"/>
                <a:cs typeface="Helvetica Neue"/>
              </a:defRPr>
            </a:lvl2pPr>
            <a:lvl3pPr marL="1478803" indent="180000">
              <a:lnSpc>
                <a:spcPct val="150000"/>
              </a:lnSpc>
              <a:spcBef>
                <a:spcPts val="0"/>
              </a:spcBef>
              <a:spcAft>
                <a:spcPts val="600"/>
              </a:spcAft>
              <a:buClr>
                <a:srgbClr val="9A1042"/>
              </a:buClr>
              <a:buFont typeface="LucidaGrande" charset="0"/>
              <a:buChar char="⁃"/>
              <a:defRPr sz="1800" b="0" i="0" kern="1200" spc="100">
                <a:solidFill>
                  <a:schemeClr val="tx1">
                    <a:lumMod val="65000"/>
                    <a:lumOff val="35000"/>
                  </a:schemeClr>
                </a:solidFill>
                <a:latin typeface="Helvetica Neue"/>
                <a:cs typeface="Helvetica Neue"/>
              </a:defRPr>
            </a:lvl3pPr>
            <a:lvl4pPr marL="1877374" indent="180000">
              <a:lnSpc>
                <a:spcPct val="150000"/>
              </a:lnSpc>
              <a:spcBef>
                <a:spcPts val="0"/>
              </a:spcBef>
              <a:spcAft>
                <a:spcPts val="600"/>
              </a:spcAft>
              <a:buClr>
                <a:srgbClr val="9A1042"/>
              </a:buClr>
              <a:buFont typeface="LucidaGrande" charset="0"/>
              <a:buChar char="⁃"/>
              <a:defRPr sz="1600" b="0" i="0" kern="1200" spc="100">
                <a:solidFill>
                  <a:schemeClr val="tx1">
                    <a:lumMod val="65000"/>
                    <a:lumOff val="35000"/>
                  </a:schemeClr>
                </a:solidFill>
                <a:latin typeface="Helvetica Neue"/>
                <a:cs typeface="Helvetica Neue"/>
              </a:defRPr>
            </a:lvl4pPr>
            <a:lvl5pPr marL="2275942" indent="180000">
              <a:lnSpc>
                <a:spcPct val="150000"/>
              </a:lnSpc>
              <a:spcBef>
                <a:spcPts val="0"/>
              </a:spcBef>
              <a:spcAft>
                <a:spcPts val="600"/>
              </a:spcAft>
              <a:buClr>
                <a:srgbClr val="9A1042"/>
              </a:buClr>
              <a:buFont typeface="LucidaGrande" charset="0"/>
              <a:buChar char="⁃"/>
              <a:defRPr sz="1400" b="0" i="0" kern="1200" spc="100">
                <a:solidFill>
                  <a:schemeClr val="tx1">
                    <a:lumMod val="65000"/>
                    <a:lumOff val="35000"/>
                  </a:schemeClr>
                </a:solidFill>
                <a:latin typeface="Helvetica Neue"/>
                <a:cs typeface="Helvetica Neue"/>
              </a:defRPr>
            </a:lvl5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p>
        </p:txBody>
      </p:sp>
      <p:sp>
        <p:nvSpPr>
          <p:cNvPr id="17" name="Title 1"/>
          <p:cNvSpPr>
            <a:spLocks noGrp="1"/>
          </p:cNvSpPr>
          <p:nvPr>
            <p:ph type="ctrTitle"/>
          </p:nvPr>
        </p:nvSpPr>
        <p:spPr>
          <a:xfrm>
            <a:off x="1" y="5"/>
            <a:ext cx="12193065"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chemeClr val="tx1">
                    <a:lumMod val="75000"/>
                    <a:lumOff val="25000"/>
                  </a:schemeClr>
                </a:solidFill>
                <a:latin typeface="Helvetica Neue"/>
                <a:ea typeface="+mj-ea"/>
                <a:cs typeface="Helvetica Neue"/>
              </a:defRPr>
            </a:lvl1pPr>
          </a:lstStyle>
          <a:p>
            <a:r>
              <a:rPr lang="nl-BE" dirty="0"/>
              <a:t>Click to edit Master title style</a:t>
            </a:r>
            <a:endParaRPr dirty="0"/>
          </a:p>
        </p:txBody>
      </p:sp>
    </p:spTree>
    <p:extLst>
      <p:ext uri="{BB962C8B-B14F-4D97-AF65-F5344CB8AC3E}">
        <p14:creationId xmlns:p14="http://schemas.microsoft.com/office/powerpoint/2010/main" val="1076197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text boxes">
    <p:spTree>
      <p:nvGrpSpPr>
        <p:cNvPr id="1" name=""/>
        <p:cNvGrpSpPr/>
        <p:nvPr/>
      </p:nvGrpSpPr>
      <p:grpSpPr>
        <a:xfrm>
          <a:off x="0" y="0"/>
          <a:ext cx="0" cy="0"/>
          <a:chOff x="0" y="0"/>
          <a:chExt cx="0" cy="0"/>
        </a:xfrm>
      </p:grpSpPr>
      <p:sp>
        <p:nvSpPr>
          <p:cNvPr id="16" name="Content Placeholder 2"/>
          <p:cNvSpPr>
            <a:spLocks noGrp="1"/>
          </p:cNvSpPr>
          <p:nvPr>
            <p:ph idx="10"/>
          </p:nvPr>
        </p:nvSpPr>
        <p:spPr>
          <a:xfrm>
            <a:off x="766800" y="1267200"/>
            <a:ext cx="5378819" cy="5229293"/>
          </a:xfrm>
          <a:prstGeom prst="rect">
            <a:avLst/>
          </a:prstGeom>
        </p:spPr>
        <p:txBody>
          <a:bodyPr lIns="90000" tIns="46800" rIns="90000" bIns="46800" anchor="t" anchorCtr="0">
            <a:normAutofit/>
          </a:bodyPr>
          <a:lstStyle>
            <a:lvl1pPr marL="875568" indent="-342900">
              <a:lnSpc>
                <a:spcPct val="150000"/>
              </a:lnSpc>
              <a:spcBef>
                <a:spcPts val="0"/>
              </a:spcBef>
              <a:spcAft>
                <a:spcPts val="600"/>
              </a:spcAft>
              <a:buClr>
                <a:srgbClr val="820024"/>
              </a:buClr>
              <a:buFont typeface="Arial" charset="0"/>
              <a:buChar char="•"/>
              <a:defRPr sz="2500" b="0" i="0" kern="1200" spc="100">
                <a:solidFill>
                  <a:schemeClr val="tx1">
                    <a:lumMod val="65000"/>
                    <a:lumOff val="35000"/>
                  </a:schemeClr>
                </a:solidFill>
                <a:latin typeface="Helvetica Neue"/>
                <a:cs typeface="Helvetica Neue"/>
              </a:defRPr>
            </a:lvl1pPr>
            <a:lvl2pPr marL="1072785" indent="180000">
              <a:lnSpc>
                <a:spcPct val="150000"/>
              </a:lnSpc>
              <a:spcBef>
                <a:spcPts val="0"/>
              </a:spcBef>
              <a:spcAft>
                <a:spcPts val="600"/>
              </a:spcAft>
              <a:buClr>
                <a:srgbClr val="820024"/>
              </a:buClr>
              <a:buFont typeface="LucidaGrande" charset="0"/>
              <a:buChar char="⁃"/>
              <a:defRPr sz="2000" b="0" i="0" kern="1200" spc="100">
                <a:solidFill>
                  <a:schemeClr val="tx1">
                    <a:lumMod val="65000"/>
                    <a:lumOff val="35000"/>
                  </a:schemeClr>
                </a:solidFill>
                <a:latin typeface="Helvetica Neue"/>
                <a:cs typeface="Helvetica Neue"/>
              </a:defRPr>
            </a:lvl2pPr>
            <a:lvl3pPr marL="1478803" indent="180000">
              <a:lnSpc>
                <a:spcPct val="150000"/>
              </a:lnSpc>
              <a:spcBef>
                <a:spcPts val="0"/>
              </a:spcBef>
              <a:spcAft>
                <a:spcPts val="600"/>
              </a:spcAft>
              <a:buClr>
                <a:srgbClr val="820024"/>
              </a:buClr>
              <a:buFont typeface="LucidaGrande" charset="0"/>
              <a:buChar char="⁃"/>
              <a:defRPr sz="1800" b="0" i="0" kern="1200" spc="100">
                <a:solidFill>
                  <a:schemeClr val="tx1">
                    <a:lumMod val="65000"/>
                    <a:lumOff val="35000"/>
                  </a:schemeClr>
                </a:solidFill>
                <a:latin typeface="Helvetica Neue"/>
                <a:cs typeface="Helvetica Neue"/>
              </a:defRPr>
            </a:lvl3pPr>
            <a:lvl4pPr marL="1877374" indent="180000">
              <a:lnSpc>
                <a:spcPct val="150000"/>
              </a:lnSpc>
              <a:spcBef>
                <a:spcPts val="0"/>
              </a:spcBef>
              <a:spcAft>
                <a:spcPts val="600"/>
              </a:spcAft>
              <a:buClr>
                <a:srgbClr val="820024"/>
              </a:buClr>
              <a:buFont typeface="LucidaGrande" charset="0"/>
              <a:buChar char="⁃"/>
              <a:defRPr sz="1600" b="0" i="0" kern="1200" spc="100">
                <a:solidFill>
                  <a:schemeClr val="tx1">
                    <a:lumMod val="65000"/>
                    <a:lumOff val="35000"/>
                  </a:schemeClr>
                </a:solidFill>
                <a:latin typeface="Helvetica Neue"/>
                <a:cs typeface="Helvetica Neue"/>
              </a:defRPr>
            </a:lvl4pPr>
            <a:lvl5pPr marL="2275942" indent="180000">
              <a:lnSpc>
                <a:spcPct val="150000"/>
              </a:lnSpc>
              <a:spcBef>
                <a:spcPts val="0"/>
              </a:spcBef>
              <a:spcAft>
                <a:spcPts val="600"/>
              </a:spcAft>
              <a:buClr>
                <a:srgbClr val="820024"/>
              </a:buClr>
              <a:buFont typeface="LucidaGrande" charset="0"/>
              <a:buChar char="⁃"/>
              <a:defRPr sz="1400" b="0" i="0" kern="1200" spc="100">
                <a:solidFill>
                  <a:schemeClr val="tx1">
                    <a:lumMod val="65000"/>
                    <a:lumOff val="35000"/>
                  </a:schemeClr>
                </a:solidFill>
                <a:latin typeface="Helvetica Neue"/>
                <a:cs typeface="Helvetica Neue"/>
              </a:defRPr>
            </a:lvl5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p>
        </p:txBody>
      </p:sp>
      <p:sp>
        <p:nvSpPr>
          <p:cNvPr id="17" name="Title 1"/>
          <p:cNvSpPr>
            <a:spLocks noGrp="1"/>
          </p:cNvSpPr>
          <p:nvPr>
            <p:ph type="ctrTitle"/>
          </p:nvPr>
        </p:nvSpPr>
        <p:spPr>
          <a:xfrm>
            <a:off x="1" y="5"/>
            <a:ext cx="12193065"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chemeClr val="tx1">
                    <a:lumMod val="75000"/>
                    <a:lumOff val="25000"/>
                  </a:schemeClr>
                </a:solidFill>
                <a:latin typeface="Helvetica Neue"/>
                <a:ea typeface="+mj-ea"/>
                <a:cs typeface="Helvetica Neue"/>
              </a:defRPr>
            </a:lvl1pPr>
          </a:lstStyle>
          <a:p>
            <a:r>
              <a:rPr lang="nl-BE" dirty="0"/>
              <a:t>Click to edit Master title style</a:t>
            </a:r>
            <a:endParaRPr dirty="0"/>
          </a:p>
        </p:txBody>
      </p:sp>
      <p:sp>
        <p:nvSpPr>
          <p:cNvPr id="12" name="Content Placeholder 2"/>
          <p:cNvSpPr>
            <a:spLocks noGrp="1"/>
          </p:cNvSpPr>
          <p:nvPr>
            <p:ph idx="11"/>
          </p:nvPr>
        </p:nvSpPr>
        <p:spPr>
          <a:xfrm>
            <a:off x="6290961" y="1267200"/>
            <a:ext cx="5378819" cy="5229293"/>
          </a:xfrm>
          <a:prstGeom prst="rect">
            <a:avLst/>
          </a:prstGeom>
        </p:spPr>
        <p:txBody>
          <a:bodyPr lIns="90000" tIns="46800" rIns="90000" bIns="46800" anchor="t" anchorCtr="0">
            <a:normAutofit/>
          </a:bodyPr>
          <a:lstStyle>
            <a:lvl1pPr marL="875568" indent="-342900">
              <a:lnSpc>
                <a:spcPct val="150000"/>
              </a:lnSpc>
              <a:spcBef>
                <a:spcPts val="0"/>
              </a:spcBef>
              <a:spcAft>
                <a:spcPts val="600"/>
              </a:spcAft>
              <a:buClr>
                <a:srgbClr val="820024"/>
              </a:buClr>
              <a:buFont typeface="Arial" charset="0"/>
              <a:buChar char="•"/>
              <a:defRPr sz="2500" b="0" i="0" kern="1200" spc="100">
                <a:solidFill>
                  <a:schemeClr val="tx1">
                    <a:lumMod val="65000"/>
                    <a:lumOff val="35000"/>
                  </a:schemeClr>
                </a:solidFill>
                <a:latin typeface="Helvetica Neue"/>
                <a:cs typeface="Helvetica Neue"/>
              </a:defRPr>
            </a:lvl1pPr>
            <a:lvl2pPr marL="1072785" indent="180000">
              <a:lnSpc>
                <a:spcPct val="150000"/>
              </a:lnSpc>
              <a:spcBef>
                <a:spcPts val="0"/>
              </a:spcBef>
              <a:spcAft>
                <a:spcPts val="600"/>
              </a:spcAft>
              <a:buClr>
                <a:srgbClr val="9A1042"/>
              </a:buClr>
              <a:buFont typeface="LucidaGrande" charset="0"/>
              <a:buChar char="⁃"/>
              <a:defRPr sz="2000" b="0" i="0" kern="1200" spc="100">
                <a:solidFill>
                  <a:schemeClr val="tx1">
                    <a:lumMod val="65000"/>
                    <a:lumOff val="35000"/>
                  </a:schemeClr>
                </a:solidFill>
                <a:latin typeface="Helvetica Neue"/>
                <a:cs typeface="Helvetica Neue"/>
              </a:defRPr>
            </a:lvl2pPr>
            <a:lvl3pPr marL="1478803" indent="180000">
              <a:lnSpc>
                <a:spcPct val="150000"/>
              </a:lnSpc>
              <a:spcBef>
                <a:spcPts val="0"/>
              </a:spcBef>
              <a:spcAft>
                <a:spcPts val="600"/>
              </a:spcAft>
              <a:buClr>
                <a:srgbClr val="9A1042"/>
              </a:buClr>
              <a:buFont typeface="LucidaGrande" charset="0"/>
              <a:buChar char="⁃"/>
              <a:defRPr sz="1800" b="0" i="0" kern="1200" spc="100">
                <a:solidFill>
                  <a:schemeClr val="tx1">
                    <a:lumMod val="65000"/>
                    <a:lumOff val="35000"/>
                  </a:schemeClr>
                </a:solidFill>
                <a:latin typeface="Helvetica Neue"/>
                <a:cs typeface="Helvetica Neue"/>
              </a:defRPr>
            </a:lvl3pPr>
            <a:lvl4pPr marL="1877374" indent="180000">
              <a:lnSpc>
                <a:spcPct val="150000"/>
              </a:lnSpc>
              <a:spcBef>
                <a:spcPts val="0"/>
              </a:spcBef>
              <a:spcAft>
                <a:spcPts val="600"/>
              </a:spcAft>
              <a:buClr>
                <a:srgbClr val="9A1042"/>
              </a:buClr>
              <a:buFont typeface="LucidaGrande" charset="0"/>
              <a:buChar char="⁃"/>
              <a:defRPr sz="1600" b="0" i="0" kern="1200" spc="100">
                <a:solidFill>
                  <a:schemeClr val="tx1">
                    <a:lumMod val="65000"/>
                    <a:lumOff val="35000"/>
                  </a:schemeClr>
                </a:solidFill>
                <a:latin typeface="Helvetica Neue"/>
                <a:cs typeface="Helvetica Neue"/>
              </a:defRPr>
            </a:lvl4pPr>
            <a:lvl5pPr marL="2275942" indent="180000">
              <a:lnSpc>
                <a:spcPct val="150000"/>
              </a:lnSpc>
              <a:spcBef>
                <a:spcPts val="0"/>
              </a:spcBef>
              <a:spcAft>
                <a:spcPts val="600"/>
              </a:spcAft>
              <a:buClr>
                <a:srgbClr val="9A1042"/>
              </a:buClr>
              <a:buFont typeface="LucidaGrande" charset="0"/>
              <a:buChar char="⁃"/>
              <a:defRPr sz="1400" b="0" i="0" kern="1200" spc="100">
                <a:solidFill>
                  <a:schemeClr val="tx1">
                    <a:lumMod val="65000"/>
                    <a:lumOff val="35000"/>
                  </a:schemeClr>
                </a:solidFill>
                <a:latin typeface="Helvetica Neue"/>
                <a:cs typeface="Helvetica Neue"/>
              </a:defRPr>
            </a:lvl5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p>
        </p:txBody>
      </p:sp>
    </p:spTree>
    <p:extLst>
      <p:ext uri="{BB962C8B-B14F-4D97-AF65-F5344CB8AC3E}">
        <p14:creationId xmlns:p14="http://schemas.microsoft.com/office/powerpoint/2010/main" val="853167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970687"/>
      </p:ext>
    </p:extLst>
  </p:cSld>
  <p:clrMapOvr>
    <a:masterClrMapping/>
  </p:clrMapOvr>
  <p:transition spd="slow">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4" name="Title 1"/>
          <p:cNvSpPr>
            <a:spLocks noGrp="1"/>
          </p:cNvSpPr>
          <p:nvPr>
            <p:ph type="ctrTitle"/>
          </p:nvPr>
        </p:nvSpPr>
        <p:spPr>
          <a:xfrm>
            <a:off x="1" y="5"/>
            <a:ext cx="12193065"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rgbClr val="9A1042"/>
                </a:solidFill>
                <a:latin typeface="Helvetica Neue"/>
                <a:ea typeface="+mj-ea"/>
                <a:cs typeface="Helvetica Neue"/>
              </a:defRPr>
            </a:lvl1pPr>
          </a:lstStyle>
          <a:p>
            <a:r>
              <a:rPr lang="nl-BE" dirty="0"/>
              <a:t>Click to edit Master title style</a:t>
            </a:r>
            <a:endParaRPr dirty="0"/>
          </a:p>
        </p:txBody>
      </p:sp>
      <p:sp>
        <p:nvSpPr>
          <p:cNvPr id="3" name="Rectangle 2"/>
          <p:cNvSpPr/>
          <p:nvPr userDrawn="1"/>
        </p:nvSpPr>
        <p:spPr>
          <a:xfrm>
            <a:off x="889325" y="0"/>
            <a:ext cx="1942006" cy="124521"/>
          </a:xfrm>
          <a:prstGeom prst="rect">
            <a:avLst/>
          </a:prstGeom>
          <a:solidFill>
            <a:srgbClr val="9B243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en-US" sz="1075" dirty="0"/>
          </a:p>
        </p:txBody>
      </p:sp>
      <p:pic>
        <p:nvPicPr>
          <p:cNvPr id="4" name="Image 10" descr="ImPartOfIt.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25338" y="6307974"/>
            <a:ext cx="888884" cy="463496"/>
          </a:xfrm>
          <a:prstGeom prst="rect">
            <a:avLst/>
          </a:prstGeom>
        </p:spPr>
      </p:pic>
      <p:sp>
        <p:nvSpPr>
          <p:cNvPr id="5" name="Oval 4"/>
          <p:cNvSpPr>
            <a:spLocks noChangeAspect="1"/>
          </p:cNvSpPr>
          <p:nvPr userDrawn="1"/>
        </p:nvSpPr>
        <p:spPr>
          <a:xfrm>
            <a:off x="11838980" y="79247"/>
            <a:ext cx="270000" cy="270000"/>
          </a:xfrm>
          <a:prstGeom prst="ellipse">
            <a:avLst/>
          </a:prstGeom>
          <a:solidFill>
            <a:srgbClr val="82002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10" tIns="60955" rIns="121910" bIns="60955" numCol="1" spcCol="0" rtlCol="0" fromWordArt="0" anchor="ctr" anchorCtr="0" forceAA="0" compatLnSpc="1">
            <a:prstTxWarp prst="textNoShape">
              <a:avLst/>
            </a:prstTxWarp>
            <a:noAutofit/>
          </a:bodyPr>
          <a:lstStyle/>
          <a:p>
            <a:pPr algn="ctr"/>
            <a:endParaRPr lang="en-US" sz="1075" b="0" i="0" dirty="0">
              <a:latin typeface="Helvetica Neue Light"/>
              <a:cs typeface="Helvetica Neue Light"/>
            </a:endParaRPr>
          </a:p>
        </p:txBody>
      </p:sp>
      <p:sp>
        <p:nvSpPr>
          <p:cNvPr id="6" name="Slide Number Placeholder 5"/>
          <p:cNvSpPr txBox="1">
            <a:spLocks/>
          </p:cNvSpPr>
          <p:nvPr userDrawn="1"/>
        </p:nvSpPr>
        <p:spPr>
          <a:xfrm>
            <a:off x="11801463" y="41731"/>
            <a:ext cx="345032" cy="345032"/>
          </a:xfrm>
          <a:prstGeom prst="rect">
            <a:avLst/>
          </a:prstGeom>
        </p:spPr>
        <p:txBody>
          <a:bodyPr tIns="0" bIns="46794" anchor="ctr" anchorCtr="0"/>
          <a:lstStyle>
            <a:defPPr>
              <a:defRPr lang="en-US"/>
            </a:defPPr>
            <a:lvl1pPr marL="0" algn="ctr" defTabSz="1088639" rtl="0" eaLnBrk="1" latinLnBrk="0" hangingPunct="1">
              <a:defRPr sz="2400" kern="1200">
                <a:solidFill>
                  <a:schemeClr val="bg1"/>
                </a:solidFill>
                <a:latin typeface="Raleway Regular"/>
                <a:ea typeface="+mn-ea"/>
                <a:cs typeface="Raleway Regular"/>
              </a:defRPr>
            </a:lvl1pPr>
            <a:lvl2pPr marL="1088639" algn="l" defTabSz="1088639" rtl="0" eaLnBrk="1" latinLnBrk="0" hangingPunct="1">
              <a:defRPr sz="4300" kern="1200">
                <a:solidFill>
                  <a:schemeClr val="tx1"/>
                </a:solidFill>
                <a:latin typeface="+mn-lt"/>
                <a:ea typeface="+mn-ea"/>
                <a:cs typeface="+mn-cs"/>
              </a:defRPr>
            </a:lvl2pPr>
            <a:lvl3pPr marL="2177278" algn="l" defTabSz="1088639" rtl="0" eaLnBrk="1" latinLnBrk="0" hangingPunct="1">
              <a:defRPr sz="4300" kern="1200">
                <a:solidFill>
                  <a:schemeClr val="tx1"/>
                </a:solidFill>
                <a:latin typeface="+mn-lt"/>
                <a:ea typeface="+mn-ea"/>
                <a:cs typeface="+mn-cs"/>
              </a:defRPr>
            </a:lvl3pPr>
            <a:lvl4pPr marL="3265917" algn="l" defTabSz="1088639" rtl="0" eaLnBrk="1" latinLnBrk="0" hangingPunct="1">
              <a:defRPr sz="4300" kern="1200">
                <a:solidFill>
                  <a:schemeClr val="tx1"/>
                </a:solidFill>
                <a:latin typeface="+mn-lt"/>
                <a:ea typeface="+mn-ea"/>
                <a:cs typeface="+mn-cs"/>
              </a:defRPr>
            </a:lvl4pPr>
            <a:lvl5pPr marL="4354556" algn="l" defTabSz="1088639" rtl="0" eaLnBrk="1" latinLnBrk="0" hangingPunct="1">
              <a:defRPr sz="4300" kern="1200">
                <a:solidFill>
                  <a:schemeClr val="tx1"/>
                </a:solidFill>
                <a:latin typeface="+mn-lt"/>
                <a:ea typeface="+mn-ea"/>
                <a:cs typeface="+mn-cs"/>
              </a:defRPr>
            </a:lvl5pPr>
            <a:lvl6pPr marL="5443195" algn="l" defTabSz="1088639" rtl="0" eaLnBrk="1" latinLnBrk="0" hangingPunct="1">
              <a:defRPr sz="4300" kern="1200">
                <a:solidFill>
                  <a:schemeClr val="tx1"/>
                </a:solidFill>
                <a:latin typeface="+mn-lt"/>
                <a:ea typeface="+mn-ea"/>
                <a:cs typeface="+mn-cs"/>
              </a:defRPr>
            </a:lvl6pPr>
            <a:lvl7pPr marL="6531834" algn="l" defTabSz="1088639" rtl="0" eaLnBrk="1" latinLnBrk="0" hangingPunct="1">
              <a:defRPr sz="4300" kern="1200">
                <a:solidFill>
                  <a:schemeClr val="tx1"/>
                </a:solidFill>
                <a:latin typeface="+mn-lt"/>
                <a:ea typeface="+mn-ea"/>
                <a:cs typeface="+mn-cs"/>
              </a:defRPr>
            </a:lvl7pPr>
            <a:lvl8pPr marL="7620472" algn="l" defTabSz="1088639" rtl="0" eaLnBrk="1" latinLnBrk="0" hangingPunct="1">
              <a:defRPr sz="4300" kern="1200">
                <a:solidFill>
                  <a:schemeClr val="tx1"/>
                </a:solidFill>
                <a:latin typeface="+mn-lt"/>
                <a:ea typeface="+mn-ea"/>
                <a:cs typeface="+mn-cs"/>
              </a:defRPr>
            </a:lvl8pPr>
            <a:lvl9pPr marL="8709111" algn="l" defTabSz="1088639" rtl="0" eaLnBrk="1" latinLnBrk="0" hangingPunct="1">
              <a:defRPr sz="4300" kern="1200">
                <a:solidFill>
                  <a:schemeClr val="tx1"/>
                </a:solidFill>
                <a:latin typeface="+mn-lt"/>
                <a:ea typeface="+mn-ea"/>
                <a:cs typeface="+mn-cs"/>
              </a:defRPr>
            </a:lvl9pPr>
          </a:lstStyle>
          <a:p>
            <a:pPr algn="ctr"/>
            <a:fld id="{9DF686B8-C880-FF40-96DC-14FF2413C34E}" type="slidenum">
              <a:rPr lang="en-US" sz="750" smtClean="0">
                <a:latin typeface="Arial"/>
                <a:cs typeface="Arial"/>
              </a:rPr>
              <a:pPr algn="ctr"/>
              <a:t>‹#›</a:t>
            </a:fld>
            <a:endParaRPr lang="en-US" sz="750" dirty="0">
              <a:latin typeface="Arial"/>
              <a:cs typeface="Arial"/>
            </a:endParaRPr>
          </a:p>
        </p:txBody>
      </p:sp>
    </p:spTree>
    <p:extLst>
      <p:ext uri="{BB962C8B-B14F-4D97-AF65-F5344CB8AC3E}">
        <p14:creationId xmlns:p14="http://schemas.microsoft.com/office/powerpoint/2010/main" val="1532870585"/>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4" name="Title 1"/>
          <p:cNvSpPr>
            <a:spLocks noGrp="1"/>
          </p:cNvSpPr>
          <p:nvPr>
            <p:ph type="ctrTitle"/>
          </p:nvPr>
        </p:nvSpPr>
        <p:spPr>
          <a:xfrm>
            <a:off x="1" y="5"/>
            <a:ext cx="12193065"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chemeClr val="tx1">
                    <a:lumMod val="75000"/>
                    <a:lumOff val="25000"/>
                  </a:schemeClr>
                </a:solidFill>
                <a:latin typeface="Helvetica Neue"/>
                <a:ea typeface="+mj-ea"/>
                <a:cs typeface="Helvetica Neue"/>
              </a:defRPr>
            </a:lvl1pPr>
          </a:lstStyle>
          <a:p>
            <a:r>
              <a:rPr lang="nl-BE" dirty="0"/>
              <a:t>Click to edit Master title style</a:t>
            </a:r>
            <a:endParaRPr dirty="0"/>
          </a:p>
        </p:txBody>
      </p:sp>
    </p:spTree>
    <p:extLst>
      <p:ext uri="{BB962C8B-B14F-4D97-AF65-F5344CB8AC3E}">
        <p14:creationId xmlns:p14="http://schemas.microsoft.com/office/powerpoint/2010/main" val="1643674572"/>
      </p:ext>
    </p:extLst>
  </p:cSld>
  <p:clrMapOvr>
    <a:masterClrMapping/>
  </p:clrMapOvr>
  <p:extLst mod="1">
    <p:ext uri="{DCECCB84-F9BA-43D5-87BE-67443E8EF086}">
      <p15:sldGuideLst xmlns:p15="http://schemas.microsoft.com/office/powerpoint/2012/main">
        <p15:guide id="1" orient="horz" pos="3884">
          <p15:clr>
            <a:srgbClr val="FBAE40"/>
          </p15:clr>
        </p15:guide>
        <p15:guide id="2" pos="7469">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16" name="Content Placeholder 2"/>
          <p:cNvSpPr>
            <a:spLocks noGrp="1"/>
          </p:cNvSpPr>
          <p:nvPr>
            <p:ph idx="10"/>
          </p:nvPr>
        </p:nvSpPr>
        <p:spPr>
          <a:xfrm>
            <a:off x="766800" y="1267200"/>
            <a:ext cx="11076923" cy="5227969"/>
          </a:xfrm>
          <a:prstGeom prst="rect">
            <a:avLst/>
          </a:prstGeom>
        </p:spPr>
        <p:txBody>
          <a:bodyPr lIns="90000" tIns="46800" rIns="90000" bIns="46800" anchor="ctr" anchorCtr="0">
            <a:normAutofit/>
          </a:bodyPr>
          <a:lstStyle>
            <a:lvl1pPr marL="875568" indent="-342900">
              <a:lnSpc>
                <a:spcPct val="150000"/>
              </a:lnSpc>
              <a:spcBef>
                <a:spcPts val="0"/>
              </a:spcBef>
              <a:spcAft>
                <a:spcPts val="600"/>
              </a:spcAft>
              <a:buClr>
                <a:srgbClr val="820024"/>
              </a:buClr>
              <a:buFont typeface="Arial" charset="0"/>
              <a:buChar char="•"/>
              <a:defRPr sz="2500" b="0" i="0" kern="1200" spc="100">
                <a:solidFill>
                  <a:schemeClr val="tx1">
                    <a:lumMod val="65000"/>
                    <a:lumOff val="35000"/>
                  </a:schemeClr>
                </a:solidFill>
                <a:latin typeface="Helvetica Neue"/>
                <a:cs typeface="Helvetica Neue"/>
              </a:defRPr>
            </a:lvl1pPr>
            <a:lvl2pPr marL="1072785" indent="180000">
              <a:lnSpc>
                <a:spcPct val="150000"/>
              </a:lnSpc>
              <a:spcBef>
                <a:spcPts val="0"/>
              </a:spcBef>
              <a:spcAft>
                <a:spcPts val="600"/>
              </a:spcAft>
              <a:buClr>
                <a:srgbClr val="9A1042"/>
              </a:buClr>
              <a:buFont typeface="LucidaGrande" charset="0"/>
              <a:buChar char="⁃"/>
              <a:defRPr sz="2000" b="0" i="0" kern="1200" spc="100">
                <a:solidFill>
                  <a:schemeClr val="tx1">
                    <a:lumMod val="65000"/>
                    <a:lumOff val="35000"/>
                  </a:schemeClr>
                </a:solidFill>
                <a:latin typeface="Helvetica Neue"/>
                <a:cs typeface="Helvetica Neue"/>
              </a:defRPr>
            </a:lvl2pPr>
            <a:lvl3pPr marL="1478803" indent="180000">
              <a:lnSpc>
                <a:spcPct val="150000"/>
              </a:lnSpc>
              <a:spcBef>
                <a:spcPts val="0"/>
              </a:spcBef>
              <a:spcAft>
                <a:spcPts val="600"/>
              </a:spcAft>
              <a:buClr>
                <a:srgbClr val="9A1042"/>
              </a:buClr>
              <a:buFont typeface="LucidaGrande" charset="0"/>
              <a:buChar char="⁃"/>
              <a:defRPr sz="1800" b="0" i="0" kern="1200" spc="100">
                <a:solidFill>
                  <a:schemeClr val="tx1">
                    <a:lumMod val="65000"/>
                    <a:lumOff val="35000"/>
                  </a:schemeClr>
                </a:solidFill>
                <a:latin typeface="Helvetica Neue"/>
                <a:cs typeface="Helvetica Neue"/>
              </a:defRPr>
            </a:lvl3pPr>
            <a:lvl4pPr marL="2163124" indent="-285750">
              <a:lnSpc>
                <a:spcPct val="150000"/>
              </a:lnSpc>
              <a:spcBef>
                <a:spcPts val="0"/>
              </a:spcBef>
              <a:spcAft>
                <a:spcPts val="600"/>
              </a:spcAft>
              <a:buClr>
                <a:srgbClr val="9A1042"/>
              </a:buClr>
              <a:buFont typeface="LucidaGrande" charset="0"/>
              <a:buChar char="⁃"/>
              <a:defRPr sz="1600" b="0" i="0" kern="1200" spc="100">
                <a:solidFill>
                  <a:schemeClr val="tx1">
                    <a:lumMod val="65000"/>
                    <a:lumOff val="35000"/>
                  </a:schemeClr>
                </a:solidFill>
                <a:latin typeface="Helvetica Neue"/>
                <a:cs typeface="Helvetica Neue"/>
              </a:defRPr>
            </a:lvl4pPr>
            <a:lvl5pPr marL="2275942" indent="180000">
              <a:lnSpc>
                <a:spcPct val="150000"/>
              </a:lnSpc>
              <a:spcBef>
                <a:spcPts val="0"/>
              </a:spcBef>
              <a:spcAft>
                <a:spcPts val="600"/>
              </a:spcAft>
              <a:buClr>
                <a:srgbClr val="9A1042"/>
              </a:buClr>
              <a:buFont typeface="LucidaGrande" charset="0"/>
              <a:buChar char="⁃"/>
              <a:defRPr sz="1400" b="0" i="0" kern="1200" spc="100">
                <a:solidFill>
                  <a:schemeClr val="tx1">
                    <a:lumMod val="65000"/>
                    <a:lumOff val="35000"/>
                  </a:schemeClr>
                </a:solidFill>
                <a:latin typeface="Helvetica Neue"/>
                <a:cs typeface="Helvetica Neue"/>
              </a:defRPr>
            </a:lvl5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p>
        </p:txBody>
      </p:sp>
      <p:sp>
        <p:nvSpPr>
          <p:cNvPr id="17" name="Title 1"/>
          <p:cNvSpPr>
            <a:spLocks noGrp="1"/>
          </p:cNvSpPr>
          <p:nvPr>
            <p:ph type="ctrTitle"/>
          </p:nvPr>
        </p:nvSpPr>
        <p:spPr>
          <a:xfrm>
            <a:off x="1" y="5"/>
            <a:ext cx="12193065"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chemeClr val="tx1">
                    <a:lumMod val="75000"/>
                    <a:lumOff val="25000"/>
                  </a:schemeClr>
                </a:solidFill>
                <a:latin typeface="Helvetica Neue"/>
                <a:ea typeface="+mj-ea"/>
                <a:cs typeface="Helvetica Neue"/>
              </a:defRPr>
            </a:lvl1pPr>
          </a:lstStyle>
          <a:p>
            <a:r>
              <a:rPr lang="nl-BE" dirty="0"/>
              <a:t>Click to edit Master title style</a:t>
            </a:r>
            <a:endParaRPr dirty="0"/>
          </a:p>
        </p:txBody>
      </p:sp>
    </p:spTree>
    <p:extLst>
      <p:ext uri="{BB962C8B-B14F-4D97-AF65-F5344CB8AC3E}">
        <p14:creationId xmlns:p14="http://schemas.microsoft.com/office/powerpoint/2010/main" val="1913219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umbers">
    <p:spTree>
      <p:nvGrpSpPr>
        <p:cNvPr id="1" name=""/>
        <p:cNvGrpSpPr/>
        <p:nvPr/>
      </p:nvGrpSpPr>
      <p:grpSpPr>
        <a:xfrm>
          <a:off x="0" y="0"/>
          <a:ext cx="0" cy="0"/>
          <a:chOff x="0" y="0"/>
          <a:chExt cx="0" cy="0"/>
        </a:xfrm>
      </p:grpSpPr>
      <p:sp>
        <p:nvSpPr>
          <p:cNvPr id="16" name="Content Placeholder 2"/>
          <p:cNvSpPr>
            <a:spLocks noGrp="1"/>
          </p:cNvSpPr>
          <p:nvPr>
            <p:ph idx="10"/>
          </p:nvPr>
        </p:nvSpPr>
        <p:spPr>
          <a:xfrm>
            <a:off x="766800" y="1267200"/>
            <a:ext cx="11076923" cy="5227969"/>
          </a:xfrm>
          <a:prstGeom prst="rect">
            <a:avLst/>
          </a:prstGeom>
        </p:spPr>
        <p:txBody>
          <a:bodyPr lIns="90000" tIns="46800" rIns="90000" bIns="46800" anchor="ctr" anchorCtr="0">
            <a:normAutofit/>
          </a:bodyPr>
          <a:lstStyle>
            <a:lvl1pPr marL="989868" indent="-457200">
              <a:lnSpc>
                <a:spcPct val="150000"/>
              </a:lnSpc>
              <a:spcBef>
                <a:spcPts val="0"/>
              </a:spcBef>
              <a:spcAft>
                <a:spcPts val="600"/>
              </a:spcAft>
              <a:buClr>
                <a:srgbClr val="820024"/>
              </a:buClr>
              <a:buFont typeface="+mj-lt"/>
              <a:buAutoNum type="arabicPeriod"/>
              <a:defRPr sz="2500" b="0" i="0" kern="1200" spc="100">
                <a:solidFill>
                  <a:schemeClr val="tx1">
                    <a:lumMod val="65000"/>
                    <a:lumOff val="35000"/>
                  </a:schemeClr>
                </a:solidFill>
                <a:latin typeface="Helvetica Neue"/>
                <a:cs typeface="Helvetica Neue"/>
              </a:defRPr>
            </a:lvl1pPr>
            <a:lvl2pPr marL="1072785" indent="180000">
              <a:lnSpc>
                <a:spcPct val="150000"/>
              </a:lnSpc>
              <a:spcBef>
                <a:spcPts val="0"/>
              </a:spcBef>
              <a:spcAft>
                <a:spcPts val="600"/>
              </a:spcAft>
              <a:buClr>
                <a:srgbClr val="9A1042"/>
              </a:buClr>
              <a:buFont typeface="Arial"/>
              <a:buChar char="•"/>
              <a:defRPr sz="2000" b="0" i="0" kern="1200" spc="100">
                <a:solidFill>
                  <a:srgbClr val="6C6C73"/>
                </a:solidFill>
                <a:latin typeface="Helvetica Neue"/>
                <a:cs typeface="Helvetica Neue"/>
              </a:defRPr>
            </a:lvl2pPr>
            <a:lvl3pPr marL="1478803" indent="180000">
              <a:lnSpc>
                <a:spcPct val="150000"/>
              </a:lnSpc>
              <a:spcBef>
                <a:spcPts val="0"/>
              </a:spcBef>
              <a:spcAft>
                <a:spcPts val="600"/>
              </a:spcAft>
              <a:buClr>
                <a:srgbClr val="9A1042"/>
              </a:buClr>
              <a:buFont typeface="Arial"/>
              <a:buChar char="•"/>
              <a:defRPr sz="1800" b="0" i="0" kern="1200" spc="100">
                <a:solidFill>
                  <a:srgbClr val="6C6C73"/>
                </a:solidFill>
                <a:latin typeface="Helvetica Neue"/>
                <a:cs typeface="Helvetica Neue"/>
              </a:defRPr>
            </a:lvl3pPr>
            <a:lvl4pPr marL="1877374" indent="180000">
              <a:lnSpc>
                <a:spcPct val="150000"/>
              </a:lnSpc>
              <a:spcBef>
                <a:spcPts val="0"/>
              </a:spcBef>
              <a:spcAft>
                <a:spcPts val="600"/>
              </a:spcAft>
              <a:buClr>
                <a:srgbClr val="9A1042"/>
              </a:buClr>
              <a:buFont typeface="Arial"/>
              <a:buChar char="•"/>
              <a:defRPr sz="1600" b="0" i="0" kern="1200" spc="100">
                <a:solidFill>
                  <a:srgbClr val="6C6C73"/>
                </a:solidFill>
                <a:latin typeface="Helvetica Neue"/>
                <a:cs typeface="Helvetica Neue"/>
              </a:defRPr>
            </a:lvl4pPr>
            <a:lvl5pPr marL="2275942" indent="180000">
              <a:lnSpc>
                <a:spcPct val="150000"/>
              </a:lnSpc>
              <a:spcBef>
                <a:spcPts val="0"/>
              </a:spcBef>
              <a:spcAft>
                <a:spcPts val="600"/>
              </a:spcAft>
              <a:buClr>
                <a:srgbClr val="9A1042"/>
              </a:buClr>
              <a:buFont typeface="Arial"/>
              <a:buChar char="•"/>
              <a:defRPr sz="1400" b="0" i="0" kern="1200" spc="100">
                <a:solidFill>
                  <a:srgbClr val="6C6C73"/>
                </a:solidFill>
                <a:latin typeface="Helvetica Neue"/>
                <a:cs typeface="Helvetica Neue"/>
              </a:defRPr>
            </a:lvl5pPr>
          </a:lstStyle>
          <a:p>
            <a:pPr lvl="0"/>
            <a:r>
              <a:rPr lang="nl-BE" dirty="0"/>
              <a:t>Click to edit Master text styles</a:t>
            </a:r>
          </a:p>
        </p:txBody>
      </p:sp>
      <p:sp>
        <p:nvSpPr>
          <p:cNvPr id="17" name="Title 1"/>
          <p:cNvSpPr>
            <a:spLocks noGrp="1"/>
          </p:cNvSpPr>
          <p:nvPr>
            <p:ph type="ctrTitle"/>
          </p:nvPr>
        </p:nvSpPr>
        <p:spPr>
          <a:xfrm>
            <a:off x="1" y="5"/>
            <a:ext cx="12193065"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chemeClr val="tx1">
                    <a:lumMod val="75000"/>
                    <a:lumOff val="25000"/>
                  </a:schemeClr>
                </a:solidFill>
                <a:latin typeface="Helvetica Neue"/>
                <a:ea typeface="+mj-ea"/>
                <a:cs typeface="Helvetica Neue"/>
              </a:defRPr>
            </a:lvl1pPr>
          </a:lstStyle>
          <a:p>
            <a:r>
              <a:rPr lang="nl-BE" dirty="0"/>
              <a:t>Click to edit Master title style</a:t>
            </a:r>
            <a:endParaRPr dirty="0"/>
          </a:p>
        </p:txBody>
      </p:sp>
    </p:spTree>
    <p:extLst>
      <p:ext uri="{BB962C8B-B14F-4D97-AF65-F5344CB8AC3E}">
        <p14:creationId xmlns:p14="http://schemas.microsoft.com/office/powerpoint/2010/main" val="11436289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text boxes">
    <p:spTree>
      <p:nvGrpSpPr>
        <p:cNvPr id="1" name=""/>
        <p:cNvGrpSpPr/>
        <p:nvPr/>
      </p:nvGrpSpPr>
      <p:grpSpPr>
        <a:xfrm>
          <a:off x="0" y="0"/>
          <a:ext cx="0" cy="0"/>
          <a:chOff x="0" y="0"/>
          <a:chExt cx="0" cy="0"/>
        </a:xfrm>
      </p:grpSpPr>
      <p:sp>
        <p:nvSpPr>
          <p:cNvPr id="16" name="Content Placeholder 2"/>
          <p:cNvSpPr>
            <a:spLocks noGrp="1"/>
          </p:cNvSpPr>
          <p:nvPr>
            <p:ph idx="10"/>
          </p:nvPr>
        </p:nvSpPr>
        <p:spPr>
          <a:xfrm>
            <a:off x="766800" y="1267200"/>
            <a:ext cx="5378819" cy="5229293"/>
          </a:xfrm>
          <a:prstGeom prst="rect">
            <a:avLst/>
          </a:prstGeom>
        </p:spPr>
        <p:txBody>
          <a:bodyPr lIns="90000" tIns="46800" rIns="90000" bIns="46800" anchor="t" anchorCtr="0">
            <a:normAutofit/>
          </a:bodyPr>
          <a:lstStyle>
            <a:lvl1pPr marL="875568" indent="-342900">
              <a:lnSpc>
                <a:spcPct val="150000"/>
              </a:lnSpc>
              <a:spcBef>
                <a:spcPts val="0"/>
              </a:spcBef>
              <a:spcAft>
                <a:spcPts val="600"/>
              </a:spcAft>
              <a:buClr>
                <a:srgbClr val="820024"/>
              </a:buClr>
              <a:buFont typeface="Arial" charset="0"/>
              <a:buChar char="•"/>
              <a:defRPr sz="2500" b="0" i="0" kern="1200" spc="100">
                <a:solidFill>
                  <a:schemeClr val="tx1">
                    <a:lumMod val="65000"/>
                    <a:lumOff val="35000"/>
                  </a:schemeClr>
                </a:solidFill>
                <a:latin typeface="Helvetica Neue"/>
                <a:cs typeface="Helvetica Neue"/>
              </a:defRPr>
            </a:lvl1pPr>
            <a:lvl2pPr marL="1072785" indent="180000">
              <a:lnSpc>
                <a:spcPct val="150000"/>
              </a:lnSpc>
              <a:spcBef>
                <a:spcPts val="0"/>
              </a:spcBef>
              <a:spcAft>
                <a:spcPts val="600"/>
              </a:spcAft>
              <a:buClr>
                <a:srgbClr val="9A1042"/>
              </a:buClr>
              <a:buFont typeface="LucidaGrande" charset="0"/>
              <a:buChar char="⁃"/>
              <a:defRPr sz="2000" b="0" i="0" kern="1200" spc="100">
                <a:solidFill>
                  <a:schemeClr val="tx1">
                    <a:lumMod val="65000"/>
                    <a:lumOff val="35000"/>
                  </a:schemeClr>
                </a:solidFill>
                <a:latin typeface="Helvetica Neue"/>
                <a:cs typeface="Helvetica Neue"/>
              </a:defRPr>
            </a:lvl2pPr>
            <a:lvl3pPr marL="1478803" indent="180000">
              <a:lnSpc>
                <a:spcPct val="150000"/>
              </a:lnSpc>
              <a:spcBef>
                <a:spcPts val="0"/>
              </a:spcBef>
              <a:spcAft>
                <a:spcPts val="600"/>
              </a:spcAft>
              <a:buClr>
                <a:srgbClr val="9A1042"/>
              </a:buClr>
              <a:buFont typeface="LucidaGrande" charset="0"/>
              <a:buChar char="⁃"/>
              <a:defRPr sz="1800" b="0" i="0" kern="1200" spc="100">
                <a:solidFill>
                  <a:schemeClr val="tx1">
                    <a:lumMod val="65000"/>
                    <a:lumOff val="35000"/>
                  </a:schemeClr>
                </a:solidFill>
                <a:latin typeface="Helvetica Neue"/>
                <a:cs typeface="Helvetica Neue"/>
              </a:defRPr>
            </a:lvl3pPr>
            <a:lvl4pPr marL="1877374" indent="180000">
              <a:lnSpc>
                <a:spcPct val="150000"/>
              </a:lnSpc>
              <a:spcBef>
                <a:spcPts val="0"/>
              </a:spcBef>
              <a:spcAft>
                <a:spcPts val="600"/>
              </a:spcAft>
              <a:buClr>
                <a:srgbClr val="9A1042"/>
              </a:buClr>
              <a:buFont typeface="LucidaGrande" charset="0"/>
              <a:buChar char="⁃"/>
              <a:defRPr sz="1600" b="0" i="0" kern="1200" spc="100">
                <a:solidFill>
                  <a:schemeClr val="tx1">
                    <a:lumMod val="65000"/>
                    <a:lumOff val="35000"/>
                  </a:schemeClr>
                </a:solidFill>
                <a:latin typeface="Helvetica Neue"/>
                <a:cs typeface="Helvetica Neue"/>
              </a:defRPr>
            </a:lvl4pPr>
            <a:lvl5pPr marL="2275942" indent="180000">
              <a:lnSpc>
                <a:spcPct val="150000"/>
              </a:lnSpc>
              <a:spcBef>
                <a:spcPts val="0"/>
              </a:spcBef>
              <a:spcAft>
                <a:spcPts val="600"/>
              </a:spcAft>
              <a:buClr>
                <a:srgbClr val="9A1042"/>
              </a:buClr>
              <a:buFont typeface="LucidaGrande" charset="0"/>
              <a:buChar char="⁃"/>
              <a:defRPr sz="1400" b="0" i="0" kern="1200" spc="100">
                <a:solidFill>
                  <a:schemeClr val="tx1">
                    <a:lumMod val="65000"/>
                    <a:lumOff val="35000"/>
                  </a:schemeClr>
                </a:solidFill>
                <a:latin typeface="Helvetica Neue"/>
                <a:cs typeface="Helvetica Neue"/>
              </a:defRPr>
            </a:lvl5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p>
        </p:txBody>
      </p:sp>
      <p:sp>
        <p:nvSpPr>
          <p:cNvPr id="17" name="Title 1"/>
          <p:cNvSpPr>
            <a:spLocks noGrp="1"/>
          </p:cNvSpPr>
          <p:nvPr>
            <p:ph type="ctrTitle"/>
          </p:nvPr>
        </p:nvSpPr>
        <p:spPr>
          <a:xfrm>
            <a:off x="1" y="5"/>
            <a:ext cx="12193065"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chemeClr val="tx1">
                    <a:lumMod val="75000"/>
                    <a:lumOff val="25000"/>
                  </a:schemeClr>
                </a:solidFill>
                <a:latin typeface="Helvetica Neue"/>
                <a:ea typeface="+mj-ea"/>
                <a:cs typeface="Helvetica Neue"/>
              </a:defRPr>
            </a:lvl1pPr>
          </a:lstStyle>
          <a:p>
            <a:r>
              <a:rPr lang="nl-BE" dirty="0"/>
              <a:t>Click to edit Master title style</a:t>
            </a:r>
            <a:endParaRPr dirty="0"/>
          </a:p>
        </p:txBody>
      </p:sp>
      <p:sp>
        <p:nvSpPr>
          <p:cNvPr id="12" name="Content Placeholder 2"/>
          <p:cNvSpPr>
            <a:spLocks noGrp="1"/>
          </p:cNvSpPr>
          <p:nvPr>
            <p:ph idx="11"/>
          </p:nvPr>
        </p:nvSpPr>
        <p:spPr>
          <a:xfrm>
            <a:off x="6290961" y="1267200"/>
            <a:ext cx="5378819" cy="5229293"/>
          </a:xfrm>
          <a:prstGeom prst="rect">
            <a:avLst/>
          </a:prstGeom>
        </p:spPr>
        <p:txBody>
          <a:bodyPr lIns="90000" tIns="46800" rIns="90000" bIns="46800" anchor="t" anchorCtr="0">
            <a:normAutofit/>
          </a:bodyPr>
          <a:lstStyle>
            <a:lvl1pPr marL="875568" indent="-342900">
              <a:lnSpc>
                <a:spcPct val="150000"/>
              </a:lnSpc>
              <a:spcBef>
                <a:spcPts val="0"/>
              </a:spcBef>
              <a:spcAft>
                <a:spcPts val="600"/>
              </a:spcAft>
              <a:buClr>
                <a:srgbClr val="820024"/>
              </a:buClr>
              <a:buFont typeface="Arial" charset="0"/>
              <a:buChar char="•"/>
              <a:defRPr sz="2500" b="0" i="0" kern="1200" spc="100">
                <a:solidFill>
                  <a:schemeClr val="tx1">
                    <a:lumMod val="65000"/>
                    <a:lumOff val="35000"/>
                  </a:schemeClr>
                </a:solidFill>
                <a:latin typeface="Helvetica Neue"/>
                <a:cs typeface="Helvetica Neue"/>
              </a:defRPr>
            </a:lvl1pPr>
            <a:lvl2pPr marL="1072785" indent="180000">
              <a:lnSpc>
                <a:spcPct val="150000"/>
              </a:lnSpc>
              <a:spcBef>
                <a:spcPts val="0"/>
              </a:spcBef>
              <a:spcAft>
                <a:spcPts val="600"/>
              </a:spcAft>
              <a:buClr>
                <a:srgbClr val="9A1042"/>
              </a:buClr>
              <a:buFont typeface="LucidaGrande" charset="0"/>
              <a:buChar char="⁃"/>
              <a:defRPr sz="2000" b="0" i="0" kern="1200" spc="100">
                <a:solidFill>
                  <a:schemeClr val="tx1">
                    <a:lumMod val="65000"/>
                    <a:lumOff val="35000"/>
                  </a:schemeClr>
                </a:solidFill>
                <a:latin typeface="Helvetica Neue"/>
                <a:cs typeface="Helvetica Neue"/>
              </a:defRPr>
            </a:lvl2pPr>
            <a:lvl3pPr marL="1478803" indent="180000">
              <a:lnSpc>
                <a:spcPct val="150000"/>
              </a:lnSpc>
              <a:spcBef>
                <a:spcPts val="0"/>
              </a:spcBef>
              <a:spcAft>
                <a:spcPts val="600"/>
              </a:spcAft>
              <a:buClr>
                <a:srgbClr val="9A1042"/>
              </a:buClr>
              <a:buFont typeface="LucidaGrande" charset="0"/>
              <a:buChar char="⁃"/>
              <a:defRPr sz="1800" b="0" i="0" kern="1200" spc="100">
                <a:solidFill>
                  <a:schemeClr val="tx1">
                    <a:lumMod val="65000"/>
                    <a:lumOff val="35000"/>
                  </a:schemeClr>
                </a:solidFill>
                <a:latin typeface="Helvetica Neue"/>
                <a:cs typeface="Helvetica Neue"/>
              </a:defRPr>
            </a:lvl3pPr>
            <a:lvl4pPr marL="1877374" indent="180000">
              <a:lnSpc>
                <a:spcPct val="150000"/>
              </a:lnSpc>
              <a:spcBef>
                <a:spcPts val="0"/>
              </a:spcBef>
              <a:spcAft>
                <a:spcPts val="600"/>
              </a:spcAft>
              <a:buClr>
                <a:srgbClr val="9A1042"/>
              </a:buClr>
              <a:buFont typeface="LucidaGrande" charset="0"/>
              <a:buChar char="⁃"/>
              <a:defRPr sz="1600" b="0" i="0" kern="1200" spc="100">
                <a:solidFill>
                  <a:schemeClr val="tx1">
                    <a:lumMod val="65000"/>
                    <a:lumOff val="35000"/>
                  </a:schemeClr>
                </a:solidFill>
                <a:latin typeface="Helvetica Neue"/>
                <a:cs typeface="Helvetica Neue"/>
              </a:defRPr>
            </a:lvl4pPr>
            <a:lvl5pPr marL="2275942" indent="180000">
              <a:lnSpc>
                <a:spcPct val="150000"/>
              </a:lnSpc>
              <a:spcBef>
                <a:spcPts val="0"/>
              </a:spcBef>
              <a:spcAft>
                <a:spcPts val="600"/>
              </a:spcAft>
              <a:buClr>
                <a:srgbClr val="9A1042"/>
              </a:buClr>
              <a:buFont typeface="LucidaGrande" charset="0"/>
              <a:buChar char="⁃"/>
              <a:defRPr sz="1400" b="0" i="0" kern="1200" spc="100">
                <a:solidFill>
                  <a:schemeClr val="tx1">
                    <a:lumMod val="65000"/>
                    <a:lumOff val="35000"/>
                  </a:schemeClr>
                </a:solidFill>
                <a:latin typeface="Helvetica Neue"/>
                <a:cs typeface="Helvetica Neue"/>
              </a:defRPr>
            </a:lvl5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p>
        </p:txBody>
      </p:sp>
    </p:spTree>
    <p:extLst>
      <p:ext uri="{BB962C8B-B14F-4D97-AF65-F5344CB8AC3E}">
        <p14:creationId xmlns:p14="http://schemas.microsoft.com/office/powerpoint/2010/main" val="20690762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ext box left">
    <p:spTree>
      <p:nvGrpSpPr>
        <p:cNvPr id="1" name=""/>
        <p:cNvGrpSpPr/>
        <p:nvPr/>
      </p:nvGrpSpPr>
      <p:grpSpPr>
        <a:xfrm>
          <a:off x="0" y="0"/>
          <a:ext cx="0" cy="0"/>
          <a:chOff x="0" y="0"/>
          <a:chExt cx="0" cy="0"/>
        </a:xfrm>
      </p:grpSpPr>
      <p:sp>
        <p:nvSpPr>
          <p:cNvPr id="16" name="Content Placeholder 2"/>
          <p:cNvSpPr>
            <a:spLocks noGrp="1"/>
          </p:cNvSpPr>
          <p:nvPr>
            <p:ph idx="10"/>
          </p:nvPr>
        </p:nvSpPr>
        <p:spPr>
          <a:xfrm>
            <a:off x="766800" y="1267200"/>
            <a:ext cx="5378819" cy="5229293"/>
          </a:xfrm>
          <a:prstGeom prst="rect">
            <a:avLst/>
          </a:prstGeom>
        </p:spPr>
        <p:txBody>
          <a:bodyPr lIns="90000" tIns="46800" rIns="90000" bIns="46800" anchor="ctr" anchorCtr="0">
            <a:normAutofit/>
          </a:bodyPr>
          <a:lstStyle>
            <a:lvl1pPr marL="875568" indent="-342900">
              <a:lnSpc>
                <a:spcPct val="150000"/>
              </a:lnSpc>
              <a:spcBef>
                <a:spcPts val="0"/>
              </a:spcBef>
              <a:spcAft>
                <a:spcPts val="600"/>
              </a:spcAft>
              <a:buClr>
                <a:srgbClr val="820024"/>
              </a:buClr>
              <a:buFont typeface="Arial" charset="0"/>
              <a:buChar char="•"/>
              <a:defRPr sz="2500" b="0" i="0" kern="1200" spc="100">
                <a:solidFill>
                  <a:schemeClr val="tx1">
                    <a:lumMod val="65000"/>
                    <a:lumOff val="35000"/>
                  </a:schemeClr>
                </a:solidFill>
                <a:latin typeface="Helvetica Neue"/>
                <a:cs typeface="Helvetica Neue"/>
              </a:defRPr>
            </a:lvl1pPr>
            <a:lvl2pPr marL="1072785" indent="180000">
              <a:lnSpc>
                <a:spcPct val="150000"/>
              </a:lnSpc>
              <a:spcBef>
                <a:spcPts val="0"/>
              </a:spcBef>
              <a:spcAft>
                <a:spcPts val="600"/>
              </a:spcAft>
              <a:buClr>
                <a:srgbClr val="9A1042"/>
              </a:buClr>
              <a:buFont typeface="LucidaGrande" charset="0"/>
              <a:buChar char="⁃"/>
              <a:defRPr sz="2000" b="0" i="0" kern="1200" spc="100">
                <a:solidFill>
                  <a:schemeClr val="tx1">
                    <a:lumMod val="65000"/>
                    <a:lumOff val="35000"/>
                  </a:schemeClr>
                </a:solidFill>
                <a:latin typeface="Helvetica Neue"/>
                <a:cs typeface="Helvetica Neue"/>
              </a:defRPr>
            </a:lvl2pPr>
            <a:lvl3pPr marL="1478803" indent="180000">
              <a:lnSpc>
                <a:spcPct val="150000"/>
              </a:lnSpc>
              <a:spcBef>
                <a:spcPts val="0"/>
              </a:spcBef>
              <a:spcAft>
                <a:spcPts val="600"/>
              </a:spcAft>
              <a:buClr>
                <a:srgbClr val="9A1042"/>
              </a:buClr>
              <a:buFont typeface="LucidaGrande" charset="0"/>
              <a:buChar char="⁃"/>
              <a:defRPr sz="1800" b="0" i="0" kern="1200" spc="100">
                <a:solidFill>
                  <a:schemeClr val="tx1">
                    <a:lumMod val="65000"/>
                    <a:lumOff val="35000"/>
                  </a:schemeClr>
                </a:solidFill>
                <a:latin typeface="Helvetica Neue"/>
                <a:cs typeface="Helvetica Neue"/>
              </a:defRPr>
            </a:lvl3pPr>
            <a:lvl4pPr marL="1877374" indent="180000">
              <a:lnSpc>
                <a:spcPct val="150000"/>
              </a:lnSpc>
              <a:spcBef>
                <a:spcPts val="0"/>
              </a:spcBef>
              <a:spcAft>
                <a:spcPts val="600"/>
              </a:spcAft>
              <a:buClr>
                <a:srgbClr val="9A1042"/>
              </a:buClr>
              <a:buFont typeface="LucidaGrande" charset="0"/>
              <a:buChar char="⁃"/>
              <a:defRPr sz="1600" b="0" i="0" kern="1200" spc="100">
                <a:solidFill>
                  <a:schemeClr val="tx1">
                    <a:lumMod val="65000"/>
                    <a:lumOff val="35000"/>
                  </a:schemeClr>
                </a:solidFill>
                <a:latin typeface="Helvetica Neue"/>
                <a:cs typeface="Helvetica Neue"/>
              </a:defRPr>
            </a:lvl4pPr>
            <a:lvl5pPr marL="2275942" indent="180000">
              <a:lnSpc>
                <a:spcPct val="150000"/>
              </a:lnSpc>
              <a:spcBef>
                <a:spcPts val="0"/>
              </a:spcBef>
              <a:spcAft>
                <a:spcPts val="600"/>
              </a:spcAft>
              <a:buClr>
                <a:srgbClr val="9A1042"/>
              </a:buClr>
              <a:buFont typeface="LucidaGrande" charset="0"/>
              <a:buChar char="⁃"/>
              <a:defRPr sz="1400" b="0" i="0" kern="1200" spc="100">
                <a:solidFill>
                  <a:schemeClr val="tx1">
                    <a:lumMod val="65000"/>
                    <a:lumOff val="35000"/>
                  </a:schemeClr>
                </a:solidFill>
                <a:latin typeface="Helvetica Neue"/>
                <a:cs typeface="Helvetica Neue"/>
              </a:defRPr>
            </a:lvl5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p>
        </p:txBody>
      </p:sp>
      <p:sp>
        <p:nvSpPr>
          <p:cNvPr id="17" name="Title 1"/>
          <p:cNvSpPr>
            <a:spLocks noGrp="1"/>
          </p:cNvSpPr>
          <p:nvPr>
            <p:ph type="ctrTitle"/>
          </p:nvPr>
        </p:nvSpPr>
        <p:spPr>
          <a:xfrm>
            <a:off x="1" y="5"/>
            <a:ext cx="12193065"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chemeClr val="tx1">
                    <a:lumMod val="75000"/>
                    <a:lumOff val="25000"/>
                  </a:schemeClr>
                </a:solidFill>
                <a:latin typeface="Helvetica Neue"/>
                <a:ea typeface="+mj-ea"/>
                <a:cs typeface="Helvetica Neue"/>
              </a:defRPr>
            </a:lvl1pPr>
          </a:lstStyle>
          <a:p>
            <a:r>
              <a:rPr lang="nl-BE" dirty="0"/>
              <a:t>Click to edit Master title style</a:t>
            </a:r>
            <a:endParaRPr dirty="0"/>
          </a:p>
        </p:txBody>
      </p:sp>
    </p:spTree>
    <p:extLst>
      <p:ext uri="{BB962C8B-B14F-4D97-AF65-F5344CB8AC3E}">
        <p14:creationId xmlns:p14="http://schemas.microsoft.com/office/powerpoint/2010/main" val="10617519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4" name="Title 1"/>
          <p:cNvSpPr>
            <a:spLocks noGrp="1"/>
          </p:cNvSpPr>
          <p:nvPr>
            <p:ph type="ctrTitle"/>
          </p:nvPr>
        </p:nvSpPr>
        <p:spPr>
          <a:xfrm>
            <a:off x="1" y="5"/>
            <a:ext cx="12193065"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rgbClr val="9A1042"/>
                </a:solidFill>
                <a:latin typeface="Helvetica Neue"/>
                <a:ea typeface="+mj-ea"/>
                <a:cs typeface="Helvetica Neue"/>
              </a:defRPr>
            </a:lvl1pPr>
          </a:lstStyle>
          <a:p>
            <a:r>
              <a:rPr lang="nl-BE" dirty="0"/>
              <a:t>Click to edit Master title style</a:t>
            </a:r>
            <a:endParaRPr dirty="0"/>
          </a:p>
        </p:txBody>
      </p:sp>
      <p:sp>
        <p:nvSpPr>
          <p:cNvPr id="3" name="Rectangle 2"/>
          <p:cNvSpPr/>
          <p:nvPr userDrawn="1"/>
        </p:nvSpPr>
        <p:spPr>
          <a:xfrm>
            <a:off x="889325" y="0"/>
            <a:ext cx="1942006" cy="124521"/>
          </a:xfrm>
          <a:prstGeom prst="rect">
            <a:avLst/>
          </a:prstGeom>
          <a:solidFill>
            <a:srgbClr val="9B243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en-US" sz="1075" dirty="0"/>
          </a:p>
        </p:txBody>
      </p:sp>
      <p:pic>
        <p:nvPicPr>
          <p:cNvPr id="4" name="Image 10" descr="ImPartOfIt.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225338" y="6307974"/>
            <a:ext cx="888884" cy="463496"/>
          </a:xfrm>
          <a:prstGeom prst="rect">
            <a:avLst/>
          </a:prstGeom>
        </p:spPr>
      </p:pic>
      <p:sp>
        <p:nvSpPr>
          <p:cNvPr id="5" name="Oval 4"/>
          <p:cNvSpPr>
            <a:spLocks noChangeAspect="1"/>
          </p:cNvSpPr>
          <p:nvPr userDrawn="1"/>
        </p:nvSpPr>
        <p:spPr>
          <a:xfrm>
            <a:off x="11838980" y="79247"/>
            <a:ext cx="270000" cy="270000"/>
          </a:xfrm>
          <a:prstGeom prst="ellipse">
            <a:avLst/>
          </a:prstGeom>
          <a:solidFill>
            <a:srgbClr val="82002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10" tIns="60955" rIns="121910" bIns="60955" numCol="1" spcCol="0" rtlCol="0" fromWordArt="0" anchor="ctr" anchorCtr="0" forceAA="0" compatLnSpc="1">
            <a:prstTxWarp prst="textNoShape">
              <a:avLst/>
            </a:prstTxWarp>
            <a:noAutofit/>
          </a:bodyPr>
          <a:lstStyle/>
          <a:p>
            <a:pPr algn="ctr"/>
            <a:endParaRPr lang="en-US" sz="1075" b="0" i="0" dirty="0">
              <a:latin typeface="Helvetica Neue Light"/>
              <a:cs typeface="Helvetica Neue Light"/>
            </a:endParaRPr>
          </a:p>
        </p:txBody>
      </p:sp>
      <p:sp>
        <p:nvSpPr>
          <p:cNvPr id="6" name="Slide Number Placeholder 5"/>
          <p:cNvSpPr txBox="1">
            <a:spLocks/>
          </p:cNvSpPr>
          <p:nvPr userDrawn="1"/>
        </p:nvSpPr>
        <p:spPr>
          <a:xfrm>
            <a:off x="11801463" y="41731"/>
            <a:ext cx="345032" cy="345032"/>
          </a:xfrm>
          <a:prstGeom prst="rect">
            <a:avLst/>
          </a:prstGeom>
        </p:spPr>
        <p:txBody>
          <a:bodyPr tIns="0" bIns="46794" anchor="ctr" anchorCtr="0"/>
          <a:lstStyle>
            <a:defPPr>
              <a:defRPr lang="en-US"/>
            </a:defPPr>
            <a:lvl1pPr marL="0" algn="ctr" defTabSz="1088639" rtl="0" eaLnBrk="1" latinLnBrk="0" hangingPunct="1">
              <a:defRPr sz="2400" kern="1200">
                <a:solidFill>
                  <a:schemeClr val="bg1"/>
                </a:solidFill>
                <a:latin typeface="Raleway Regular"/>
                <a:ea typeface="+mn-ea"/>
                <a:cs typeface="Raleway Regular"/>
              </a:defRPr>
            </a:lvl1pPr>
            <a:lvl2pPr marL="1088639" algn="l" defTabSz="1088639" rtl="0" eaLnBrk="1" latinLnBrk="0" hangingPunct="1">
              <a:defRPr sz="4300" kern="1200">
                <a:solidFill>
                  <a:schemeClr val="tx1"/>
                </a:solidFill>
                <a:latin typeface="+mn-lt"/>
                <a:ea typeface="+mn-ea"/>
                <a:cs typeface="+mn-cs"/>
              </a:defRPr>
            </a:lvl2pPr>
            <a:lvl3pPr marL="2177278" algn="l" defTabSz="1088639" rtl="0" eaLnBrk="1" latinLnBrk="0" hangingPunct="1">
              <a:defRPr sz="4300" kern="1200">
                <a:solidFill>
                  <a:schemeClr val="tx1"/>
                </a:solidFill>
                <a:latin typeface="+mn-lt"/>
                <a:ea typeface="+mn-ea"/>
                <a:cs typeface="+mn-cs"/>
              </a:defRPr>
            </a:lvl3pPr>
            <a:lvl4pPr marL="3265917" algn="l" defTabSz="1088639" rtl="0" eaLnBrk="1" latinLnBrk="0" hangingPunct="1">
              <a:defRPr sz="4300" kern="1200">
                <a:solidFill>
                  <a:schemeClr val="tx1"/>
                </a:solidFill>
                <a:latin typeface="+mn-lt"/>
                <a:ea typeface="+mn-ea"/>
                <a:cs typeface="+mn-cs"/>
              </a:defRPr>
            </a:lvl4pPr>
            <a:lvl5pPr marL="4354556" algn="l" defTabSz="1088639" rtl="0" eaLnBrk="1" latinLnBrk="0" hangingPunct="1">
              <a:defRPr sz="4300" kern="1200">
                <a:solidFill>
                  <a:schemeClr val="tx1"/>
                </a:solidFill>
                <a:latin typeface="+mn-lt"/>
                <a:ea typeface="+mn-ea"/>
                <a:cs typeface="+mn-cs"/>
              </a:defRPr>
            </a:lvl5pPr>
            <a:lvl6pPr marL="5443195" algn="l" defTabSz="1088639" rtl="0" eaLnBrk="1" latinLnBrk="0" hangingPunct="1">
              <a:defRPr sz="4300" kern="1200">
                <a:solidFill>
                  <a:schemeClr val="tx1"/>
                </a:solidFill>
                <a:latin typeface="+mn-lt"/>
                <a:ea typeface="+mn-ea"/>
                <a:cs typeface="+mn-cs"/>
              </a:defRPr>
            </a:lvl6pPr>
            <a:lvl7pPr marL="6531834" algn="l" defTabSz="1088639" rtl="0" eaLnBrk="1" latinLnBrk="0" hangingPunct="1">
              <a:defRPr sz="4300" kern="1200">
                <a:solidFill>
                  <a:schemeClr val="tx1"/>
                </a:solidFill>
                <a:latin typeface="+mn-lt"/>
                <a:ea typeface="+mn-ea"/>
                <a:cs typeface="+mn-cs"/>
              </a:defRPr>
            </a:lvl7pPr>
            <a:lvl8pPr marL="7620472" algn="l" defTabSz="1088639" rtl="0" eaLnBrk="1" latinLnBrk="0" hangingPunct="1">
              <a:defRPr sz="4300" kern="1200">
                <a:solidFill>
                  <a:schemeClr val="tx1"/>
                </a:solidFill>
                <a:latin typeface="+mn-lt"/>
                <a:ea typeface="+mn-ea"/>
                <a:cs typeface="+mn-cs"/>
              </a:defRPr>
            </a:lvl8pPr>
            <a:lvl9pPr marL="8709111" algn="l" defTabSz="1088639" rtl="0" eaLnBrk="1" latinLnBrk="0" hangingPunct="1">
              <a:defRPr sz="4300" kern="1200">
                <a:solidFill>
                  <a:schemeClr val="tx1"/>
                </a:solidFill>
                <a:latin typeface="+mn-lt"/>
                <a:ea typeface="+mn-ea"/>
                <a:cs typeface="+mn-cs"/>
              </a:defRPr>
            </a:lvl9pPr>
          </a:lstStyle>
          <a:p>
            <a:pPr algn="ctr"/>
            <a:fld id="{9DF686B8-C880-FF40-96DC-14FF2413C34E}" type="slidenum">
              <a:rPr lang="en-US" sz="750" smtClean="0">
                <a:latin typeface="Arial"/>
                <a:cs typeface="Arial"/>
              </a:rPr>
              <a:pPr algn="ctr"/>
              <a:t>‹#›</a:t>
            </a:fld>
            <a:endParaRPr lang="en-US" sz="750" dirty="0">
              <a:latin typeface="Arial"/>
              <a:cs typeface="Arial"/>
            </a:endParaRPr>
          </a:p>
        </p:txBody>
      </p:sp>
      <p:pic>
        <p:nvPicPr>
          <p:cNvPr id="7" name="Grafik 6"/>
          <p:cNvPicPr>
            <a:picLocks noChangeAspect="1"/>
          </p:cNvPicPr>
          <p:nvPr userDrawn="1"/>
        </p:nvPicPr>
        <p:blipFill>
          <a:blip r:embed="rId3"/>
          <a:stretch>
            <a:fillRect/>
          </a:stretch>
        </p:blipFill>
        <p:spPr>
          <a:xfrm>
            <a:off x="12248" y="6075052"/>
            <a:ext cx="896544" cy="792000"/>
          </a:xfrm>
          <a:prstGeom prst="rect">
            <a:avLst/>
          </a:prstGeom>
        </p:spPr>
      </p:pic>
    </p:spTree>
    <p:extLst>
      <p:ext uri="{BB962C8B-B14F-4D97-AF65-F5344CB8AC3E}">
        <p14:creationId xmlns:p14="http://schemas.microsoft.com/office/powerpoint/2010/main" val="945076904"/>
      </p:ext>
    </p:extLst>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Middle Title">
    <p:spTree>
      <p:nvGrpSpPr>
        <p:cNvPr id="1" name=""/>
        <p:cNvGrpSpPr/>
        <p:nvPr/>
      </p:nvGrpSpPr>
      <p:grpSpPr>
        <a:xfrm>
          <a:off x="0" y="0"/>
          <a:ext cx="0" cy="0"/>
          <a:chOff x="0" y="0"/>
          <a:chExt cx="0" cy="0"/>
        </a:xfrm>
      </p:grpSpPr>
      <p:sp>
        <p:nvSpPr>
          <p:cNvPr id="19" name="Title 1"/>
          <p:cNvSpPr>
            <a:spLocks noGrp="1"/>
          </p:cNvSpPr>
          <p:nvPr>
            <p:ph type="ctrTitle"/>
          </p:nvPr>
        </p:nvSpPr>
        <p:spPr>
          <a:xfrm>
            <a:off x="2569498" y="2733133"/>
            <a:ext cx="6888479" cy="1080000"/>
          </a:xfrm>
          <a:prstGeom prst="rect">
            <a:avLst/>
          </a:prstGeom>
          <a:noFill/>
          <a:ln>
            <a:noFill/>
          </a:ln>
        </p:spPr>
        <p:txBody>
          <a:bodyPr vert="horz" lIns="648000" tIns="0" rIns="0" bIns="0" rtlCol="0" anchor="ctr" anchorCtr="0">
            <a:noAutofit/>
          </a:bodyPr>
          <a:lstStyle>
            <a:lvl1pPr marL="0" algn="ctr" defTabSz="1072785" rtl="0" eaLnBrk="1" latinLnBrk="0" hangingPunct="1">
              <a:lnSpc>
                <a:spcPts val="5396"/>
              </a:lnSpc>
              <a:spcBef>
                <a:spcPct val="0"/>
              </a:spcBef>
              <a:buNone/>
              <a:defRPr sz="3500" b="0" i="0" kern="1200">
                <a:solidFill>
                  <a:schemeClr val="tx1">
                    <a:lumMod val="75000"/>
                    <a:lumOff val="25000"/>
                  </a:schemeClr>
                </a:solidFill>
                <a:latin typeface="Helvetica Neue"/>
                <a:ea typeface="+mj-ea"/>
                <a:cs typeface="Helvetica Neue"/>
              </a:defRPr>
            </a:lvl1pPr>
          </a:lstStyle>
          <a:p>
            <a:r>
              <a:rPr lang="nl-BE" dirty="0"/>
              <a:t>Click to edit Master title style</a:t>
            </a:r>
            <a:endParaRPr dirty="0"/>
          </a:p>
        </p:txBody>
      </p:sp>
      <p:sp>
        <p:nvSpPr>
          <p:cNvPr id="20" name="ZoneTexte 19"/>
          <p:cNvSpPr txBox="1"/>
          <p:nvPr userDrawn="1"/>
        </p:nvSpPr>
        <p:spPr>
          <a:xfrm>
            <a:off x="802382" y="1329267"/>
            <a:ext cx="9263836" cy="369332"/>
          </a:xfrm>
          <a:prstGeom prst="rect">
            <a:avLst/>
          </a:prstGeom>
          <a:noFill/>
        </p:spPr>
        <p:txBody>
          <a:bodyPr wrap="square" rtlCol="0">
            <a:spAutoFit/>
          </a:bodyPr>
          <a:lstStyle/>
          <a:p>
            <a:endParaRPr lang="fr-FR" sz="1800" dirty="0"/>
          </a:p>
        </p:txBody>
      </p:sp>
    </p:spTree>
    <p:extLst>
      <p:ext uri="{BB962C8B-B14F-4D97-AF65-F5344CB8AC3E}">
        <p14:creationId xmlns:p14="http://schemas.microsoft.com/office/powerpoint/2010/main" val="17532545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9" name="Title 1"/>
          <p:cNvSpPr>
            <a:spLocks noGrp="1"/>
          </p:cNvSpPr>
          <p:nvPr>
            <p:ph type="ctrTitle"/>
          </p:nvPr>
        </p:nvSpPr>
        <p:spPr>
          <a:xfrm>
            <a:off x="1" y="5"/>
            <a:ext cx="12193065"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chemeClr val="tx1">
                    <a:lumMod val="75000"/>
                    <a:lumOff val="25000"/>
                  </a:schemeClr>
                </a:solidFill>
                <a:latin typeface="Helvetica Neue"/>
                <a:ea typeface="+mj-ea"/>
                <a:cs typeface="Helvetica Neue"/>
              </a:defRPr>
            </a:lvl1pPr>
          </a:lstStyle>
          <a:p>
            <a:r>
              <a:rPr lang="nl-BE" dirty="0"/>
              <a:t>Click to edit Master title style</a:t>
            </a:r>
            <a:endParaRPr dirty="0"/>
          </a:p>
        </p:txBody>
      </p:sp>
      <p:sp>
        <p:nvSpPr>
          <p:cNvPr id="20" name="ZoneTexte 19"/>
          <p:cNvSpPr txBox="1"/>
          <p:nvPr userDrawn="1"/>
        </p:nvSpPr>
        <p:spPr>
          <a:xfrm>
            <a:off x="802382" y="1329267"/>
            <a:ext cx="9263836" cy="369332"/>
          </a:xfrm>
          <a:prstGeom prst="rect">
            <a:avLst/>
          </a:prstGeom>
          <a:noFill/>
        </p:spPr>
        <p:txBody>
          <a:bodyPr wrap="square" rtlCol="0">
            <a:spAutoFit/>
          </a:bodyPr>
          <a:lstStyle/>
          <a:p>
            <a:endParaRPr lang="fr-FR" sz="1800" dirty="0"/>
          </a:p>
        </p:txBody>
      </p:sp>
    </p:spTree>
    <p:extLst>
      <p:ext uri="{BB962C8B-B14F-4D97-AF65-F5344CB8AC3E}">
        <p14:creationId xmlns:p14="http://schemas.microsoft.com/office/powerpoint/2010/main" val="16556490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16" name="Content Placeholder 2"/>
          <p:cNvSpPr>
            <a:spLocks noGrp="1"/>
          </p:cNvSpPr>
          <p:nvPr>
            <p:ph idx="10"/>
          </p:nvPr>
        </p:nvSpPr>
        <p:spPr>
          <a:xfrm>
            <a:off x="766800" y="1267200"/>
            <a:ext cx="11076923" cy="5227969"/>
          </a:xfrm>
          <a:prstGeom prst="rect">
            <a:avLst/>
          </a:prstGeom>
        </p:spPr>
        <p:txBody>
          <a:bodyPr lIns="90000" tIns="46800" rIns="90000" bIns="46800" anchor="ctr" anchorCtr="0">
            <a:normAutofit/>
          </a:bodyPr>
          <a:lstStyle>
            <a:lvl1pPr marL="875568" indent="-342900">
              <a:lnSpc>
                <a:spcPct val="150000"/>
              </a:lnSpc>
              <a:spcBef>
                <a:spcPts val="0"/>
              </a:spcBef>
              <a:spcAft>
                <a:spcPts val="600"/>
              </a:spcAft>
              <a:buClr>
                <a:srgbClr val="820024"/>
              </a:buClr>
              <a:buFont typeface="Arial" charset="0"/>
              <a:buChar char="•"/>
              <a:defRPr sz="2500" b="0" i="0" kern="1200" spc="100">
                <a:solidFill>
                  <a:schemeClr val="tx1">
                    <a:lumMod val="65000"/>
                    <a:lumOff val="35000"/>
                  </a:schemeClr>
                </a:solidFill>
                <a:latin typeface="Helvetica Neue"/>
                <a:cs typeface="Helvetica Neue"/>
              </a:defRPr>
            </a:lvl1pPr>
            <a:lvl2pPr marL="1072785" indent="180000">
              <a:lnSpc>
                <a:spcPct val="150000"/>
              </a:lnSpc>
              <a:spcBef>
                <a:spcPts val="0"/>
              </a:spcBef>
              <a:spcAft>
                <a:spcPts val="600"/>
              </a:spcAft>
              <a:buClr>
                <a:srgbClr val="820024"/>
              </a:buClr>
              <a:buFont typeface="LucidaGrande" charset="0"/>
              <a:buChar char="⁃"/>
              <a:defRPr sz="2000" b="0" i="0" kern="1200" spc="100">
                <a:solidFill>
                  <a:schemeClr val="tx1">
                    <a:lumMod val="65000"/>
                    <a:lumOff val="35000"/>
                  </a:schemeClr>
                </a:solidFill>
                <a:latin typeface="Helvetica Neue"/>
                <a:cs typeface="Helvetica Neue"/>
              </a:defRPr>
            </a:lvl2pPr>
            <a:lvl3pPr marL="1478803" indent="180000">
              <a:lnSpc>
                <a:spcPct val="150000"/>
              </a:lnSpc>
              <a:spcBef>
                <a:spcPts val="0"/>
              </a:spcBef>
              <a:spcAft>
                <a:spcPts val="600"/>
              </a:spcAft>
              <a:buClr>
                <a:srgbClr val="820024"/>
              </a:buClr>
              <a:buFont typeface="LucidaGrande" charset="0"/>
              <a:buChar char="⁃"/>
              <a:defRPr sz="1800" b="0" i="0" kern="1200" spc="100">
                <a:solidFill>
                  <a:schemeClr val="tx1">
                    <a:lumMod val="65000"/>
                    <a:lumOff val="35000"/>
                  </a:schemeClr>
                </a:solidFill>
                <a:latin typeface="Helvetica Neue"/>
                <a:cs typeface="Helvetica Neue"/>
              </a:defRPr>
            </a:lvl3pPr>
            <a:lvl4pPr marL="1877374" indent="180000">
              <a:lnSpc>
                <a:spcPct val="150000"/>
              </a:lnSpc>
              <a:spcBef>
                <a:spcPts val="0"/>
              </a:spcBef>
              <a:spcAft>
                <a:spcPts val="600"/>
              </a:spcAft>
              <a:buClr>
                <a:srgbClr val="820024"/>
              </a:buClr>
              <a:buFont typeface="LucidaGrande" charset="0"/>
              <a:buChar char="⁃"/>
              <a:defRPr sz="1600" b="0" i="0" kern="1200" spc="100">
                <a:solidFill>
                  <a:schemeClr val="tx1">
                    <a:lumMod val="65000"/>
                    <a:lumOff val="35000"/>
                  </a:schemeClr>
                </a:solidFill>
                <a:latin typeface="Helvetica Neue"/>
                <a:cs typeface="Helvetica Neue"/>
              </a:defRPr>
            </a:lvl4pPr>
            <a:lvl5pPr marL="2275942" indent="180000">
              <a:lnSpc>
                <a:spcPct val="150000"/>
              </a:lnSpc>
              <a:spcBef>
                <a:spcPts val="0"/>
              </a:spcBef>
              <a:spcAft>
                <a:spcPts val="600"/>
              </a:spcAft>
              <a:buClr>
                <a:srgbClr val="820024"/>
              </a:buClr>
              <a:buFont typeface="LucidaGrande" charset="0"/>
              <a:buChar char="⁃"/>
              <a:defRPr sz="1400" b="0" i="0" kern="1200" spc="100">
                <a:solidFill>
                  <a:schemeClr val="tx1">
                    <a:lumMod val="65000"/>
                    <a:lumOff val="35000"/>
                  </a:schemeClr>
                </a:solidFill>
                <a:latin typeface="Helvetica Neue"/>
                <a:cs typeface="Helvetica Neue"/>
              </a:defRPr>
            </a:lvl5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p>
        </p:txBody>
      </p:sp>
      <p:sp>
        <p:nvSpPr>
          <p:cNvPr id="17" name="Title 1"/>
          <p:cNvSpPr>
            <a:spLocks noGrp="1"/>
          </p:cNvSpPr>
          <p:nvPr>
            <p:ph type="ctrTitle"/>
          </p:nvPr>
        </p:nvSpPr>
        <p:spPr>
          <a:xfrm>
            <a:off x="1" y="5"/>
            <a:ext cx="12193065"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chemeClr val="tx1">
                    <a:lumMod val="75000"/>
                    <a:lumOff val="25000"/>
                  </a:schemeClr>
                </a:solidFill>
                <a:latin typeface="Helvetica Neue"/>
                <a:ea typeface="+mj-ea"/>
                <a:cs typeface="Helvetica Neue"/>
              </a:defRPr>
            </a:lvl1pPr>
          </a:lstStyle>
          <a:p>
            <a:r>
              <a:rPr lang="nl-BE" dirty="0"/>
              <a:t>Click to edit Master title style</a:t>
            </a:r>
            <a:endParaRPr dirty="0"/>
          </a:p>
        </p:txBody>
      </p:sp>
    </p:spTree>
    <p:extLst>
      <p:ext uri="{BB962C8B-B14F-4D97-AF65-F5344CB8AC3E}">
        <p14:creationId xmlns:p14="http://schemas.microsoft.com/office/powerpoint/2010/main" val="1789039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4" name="Title 1"/>
          <p:cNvSpPr>
            <a:spLocks noGrp="1"/>
          </p:cNvSpPr>
          <p:nvPr>
            <p:ph type="ctrTitle"/>
          </p:nvPr>
        </p:nvSpPr>
        <p:spPr>
          <a:xfrm>
            <a:off x="1" y="5"/>
            <a:ext cx="12193065"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rgbClr val="9A1042"/>
                </a:solidFill>
                <a:latin typeface="Helvetica Neue"/>
                <a:ea typeface="+mj-ea"/>
                <a:cs typeface="Helvetica Neue"/>
              </a:defRPr>
            </a:lvl1pPr>
          </a:lstStyle>
          <a:p>
            <a:r>
              <a:rPr lang="nl-BE" dirty="0"/>
              <a:t>Click to edit Master title style</a:t>
            </a:r>
            <a:endParaRPr dirty="0"/>
          </a:p>
        </p:txBody>
      </p:sp>
      <p:sp>
        <p:nvSpPr>
          <p:cNvPr id="3" name="Rectangle 2"/>
          <p:cNvSpPr/>
          <p:nvPr userDrawn="1"/>
        </p:nvSpPr>
        <p:spPr>
          <a:xfrm>
            <a:off x="889325" y="0"/>
            <a:ext cx="1942006" cy="124521"/>
          </a:xfrm>
          <a:prstGeom prst="rect">
            <a:avLst/>
          </a:prstGeom>
          <a:solidFill>
            <a:srgbClr val="9B243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en-US" sz="1075" dirty="0"/>
          </a:p>
        </p:txBody>
      </p:sp>
      <p:pic>
        <p:nvPicPr>
          <p:cNvPr id="4" name="Image 10" descr="ImPartOfIt.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25338" y="6307974"/>
            <a:ext cx="888884" cy="463496"/>
          </a:xfrm>
          <a:prstGeom prst="rect">
            <a:avLst/>
          </a:prstGeom>
        </p:spPr>
      </p:pic>
      <p:sp>
        <p:nvSpPr>
          <p:cNvPr id="5" name="Oval 4"/>
          <p:cNvSpPr>
            <a:spLocks noChangeAspect="1"/>
          </p:cNvSpPr>
          <p:nvPr userDrawn="1"/>
        </p:nvSpPr>
        <p:spPr>
          <a:xfrm>
            <a:off x="11838980" y="79247"/>
            <a:ext cx="270000" cy="270000"/>
          </a:xfrm>
          <a:prstGeom prst="ellipse">
            <a:avLst/>
          </a:prstGeom>
          <a:solidFill>
            <a:srgbClr val="82002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10" tIns="60955" rIns="121910" bIns="60955" numCol="1" spcCol="0" rtlCol="0" fromWordArt="0" anchor="ctr" anchorCtr="0" forceAA="0" compatLnSpc="1">
            <a:prstTxWarp prst="textNoShape">
              <a:avLst/>
            </a:prstTxWarp>
            <a:noAutofit/>
          </a:bodyPr>
          <a:lstStyle/>
          <a:p>
            <a:pPr algn="ctr"/>
            <a:endParaRPr lang="en-US" sz="1075" b="0" i="0" dirty="0">
              <a:latin typeface="Helvetica Neue Light"/>
              <a:cs typeface="Helvetica Neue Light"/>
            </a:endParaRPr>
          </a:p>
        </p:txBody>
      </p:sp>
      <p:sp>
        <p:nvSpPr>
          <p:cNvPr id="6" name="Slide Number Placeholder 5"/>
          <p:cNvSpPr txBox="1">
            <a:spLocks/>
          </p:cNvSpPr>
          <p:nvPr userDrawn="1"/>
        </p:nvSpPr>
        <p:spPr>
          <a:xfrm>
            <a:off x="11801463" y="41731"/>
            <a:ext cx="345032" cy="345032"/>
          </a:xfrm>
          <a:prstGeom prst="rect">
            <a:avLst/>
          </a:prstGeom>
        </p:spPr>
        <p:txBody>
          <a:bodyPr tIns="0" bIns="46794" anchor="ctr" anchorCtr="0"/>
          <a:lstStyle>
            <a:defPPr>
              <a:defRPr lang="en-US"/>
            </a:defPPr>
            <a:lvl1pPr marL="0" algn="ctr" defTabSz="1088639" rtl="0" eaLnBrk="1" latinLnBrk="0" hangingPunct="1">
              <a:defRPr sz="2400" kern="1200">
                <a:solidFill>
                  <a:schemeClr val="bg1"/>
                </a:solidFill>
                <a:latin typeface="Raleway Regular"/>
                <a:ea typeface="+mn-ea"/>
                <a:cs typeface="Raleway Regular"/>
              </a:defRPr>
            </a:lvl1pPr>
            <a:lvl2pPr marL="1088639" algn="l" defTabSz="1088639" rtl="0" eaLnBrk="1" latinLnBrk="0" hangingPunct="1">
              <a:defRPr sz="4300" kern="1200">
                <a:solidFill>
                  <a:schemeClr val="tx1"/>
                </a:solidFill>
                <a:latin typeface="+mn-lt"/>
                <a:ea typeface="+mn-ea"/>
                <a:cs typeface="+mn-cs"/>
              </a:defRPr>
            </a:lvl2pPr>
            <a:lvl3pPr marL="2177278" algn="l" defTabSz="1088639" rtl="0" eaLnBrk="1" latinLnBrk="0" hangingPunct="1">
              <a:defRPr sz="4300" kern="1200">
                <a:solidFill>
                  <a:schemeClr val="tx1"/>
                </a:solidFill>
                <a:latin typeface="+mn-lt"/>
                <a:ea typeface="+mn-ea"/>
                <a:cs typeface="+mn-cs"/>
              </a:defRPr>
            </a:lvl3pPr>
            <a:lvl4pPr marL="3265917" algn="l" defTabSz="1088639" rtl="0" eaLnBrk="1" latinLnBrk="0" hangingPunct="1">
              <a:defRPr sz="4300" kern="1200">
                <a:solidFill>
                  <a:schemeClr val="tx1"/>
                </a:solidFill>
                <a:latin typeface="+mn-lt"/>
                <a:ea typeface="+mn-ea"/>
                <a:cs typeface="+mn-cs"/>
              </a:defRPr>
            </a:lvl4pPr>
            <a:lvl5pPr marL="4354556" algn="l" defTabSz="1088639" rtl="0" eaLnBrk="1" latinLnBrk="0" hangingPunct="1">
              <a:defRPr sz="4300" kern="1200">
                <a:solidFill>
                  <a:schemeClr val="tx1"/>
                </a:solidFill>
                <a:latin typeface="+mn-lt"/>
                <a:ea typeface="+mn-ea"/>
                <a:cs typeface="+mn-cs"/>
              </a:defRPr>
            </a:lvl5pPr>
            <a:lvl6pPr marL="5443195" algn="l" defTabSz="1088639" rtl="0" eaLnBrk="1" latinLnBrk="0" hangingPunct="1">
              <a:defRPr sz="4300" kern="1200">
                <a:solidFill>
                  <a:schemeClr val="tx1"/>
                </a:solidFill>
                <a:latin typeface="+mn-lt"/>
                <a:ea typeface="+mn-ea"/>
                <a:cs typeface="+mn-cs"/>
              </a:defRPr>
            </a:lvl6pPr>
            <a:lvl7pPr marL="6531834" algn="l" defTabSz="1088639" rtl="0" eaLnBrk="1" latinLnBrk="0" hangingPunct="1">
              <a:defRPr sz="4300" kern="1200">
                <a:solidFill>
                  <a:schemeClr val="tx1"/>
                </a:solidFill>
                <a:latin typeface="+mn-lt"/>
                <a:ea typeface="+mn-ea"/>
                <a:cs typeface="+mn-cs"/>
              </a:defRPr>
            </a:lvl7pPr>
            <a:lvl8pPr marL="7620472" algn="l" defTabSz="1088639" rtl="0" eaLnBrk="1" latinLnBrk="0" hangingPunct="1">
              <a:defRPr sz="4300" kern="1200">
                <a:solidFill>
                  <a:schemeClr val="tx1"/>
                </a:solidFill>
                <a:latin typeface="+mn-lt"/>
                <a:ea typeface="+mn-ea"/>
                <a:cs typeface="+mn-cs"/>
              </a:defRPr>
            </a:lvl8pPr>
            <a:lvl9pPr marL="8709111" algn="l" defTabSz="1088639" rtl="0" eaLnBrk="1" latinLnBrk="0" hangingPunct="1">
              <a:defRPr sz="4300" kern="1200">
                <a:solidFill>
                  <a:schemeClr val="tx1"/>
                </a:solidFill>
                <a:latin typeface="+mn-lt"/>
                <a:ea typeface="+mn-ea"/>
                <a:cs typeface="+mn-cs"/>
              </a:defRPr>
            </a:lvl9pPr>
          </a:lstStyle>
          <a:p>
            <a:pPr algn="ctr"/>
            <a:fld id="{9DF686B8-C880-FF40-96DC-14FF2413C34E}" type="slidenum">
              <a:rPr lang="en-US" sz="750" smtClean="0">
                <a:latin typeface="Arial"/>
                <a:cs typeface="Arial"/>
              </a:rPr>
              <a:pPr algn="ctr"/>
              <a:t>‹#›</a:t>
            </a:fld>
            <a:endParaRPr lang="en-US" sz="750" dirty="0">
              <a:latin typeface="Arial"/>
              <a:cs typeface="Arial"/>
            </a:endParaRPr>
          </a:p>
        </p:txBody>
      </p:sp>
    </p:spTree>
    <p:extLst>
      <p:ext uri="{BB962C8B-B14F-4D97-AF65-F5344CB8AC3E}">
        <p14:creationId xmlns:p14="http://schemas.microsoft.com/office/powerpoint/2010/main" val="1135193806"/>
      </p:ext>
    </p:extLst>
  </p:cSld>
  <p:clrMapOvr>
    <a:masterClrMapping/>
  </p:clrMapOvr>
  <p:transition spd="slow">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Numbers">
    <p:spTree>
      <p:nvGrpSpPr>
        <p:cNvPr id="1" name=""/>
        <p:cNvGrpSpPr/>
        <p:nvPr/>
      </p:nvGrpSpPr>
      <p:grpSpPr>
        <a:xfrm>
          <a:off x="0" y="0"/>
          <a:ext cx="0" cy="0"/>
          <a:chOff x="0" y="0"/>
          <a:chExt cx="0" cy="0"/>
        </a:xfrm>
      </p:grpSpPr>
      <p:sp>
        <p:nvSpPr>
          <p:cNvPr id="16" name="Content Placeholder 2"/>
          <p:cNvSpPr>
            <a:spLocks noGrp="1"/>
          </p:cNvSpPr>
          <p:nvPr>
            <p:ph idx="10"/>
          </p:nvPr>
        </p:nvSpPr>
        <p:spPr>
          <a:xfrm>
            <a:off x="766800" y="1267200"/>
            <a:ext cx="11076923" cy="5227969"/>
          </a:xfrm>
          <a:prstGeom prst="rect">
            <a:avLst/>
          </a:prstGeom>
        </p:spPr>
        <p:txBody>
          <a:bodyPr lIns="90000" tIns="46800" rIns="90000" bIns="46800" anchor="ctr" anchorCtr="0">
            <a:normAutofit/>
          </a:bodyPr>
          <a:lstStyle>
            <a:lvl1pPr marL="989868" indent="-457200">
              <a:lnSpc>
                <a:spcPct val="150000"/>
              </a:lnSpc>
              <a:spcBef>
                <a:spcPts val="0"/>
              </a:spcBef>
              <a:spcAft>
                <a:spcPts val="600"/>
              </a:spcAft>
              <a:buClr>
                <a:srgbClr val="820024"/>
              </a:buClr>
              <a:buFont typeface="+mj-lt"/>
              <a:buAutoNum type="arabicPeriod"/>
              <a:defRPr sz="2500" b="0" i="0" kern="1200" spc="100">
                <a:solidFill>
                  <a:schemeClr val="tx1">
                    <a:lumMod val="65000"/>
                    <a:lumOff val="35000"/>
                  </a:schemeClr>
                </a:solidFill>
                <a:latin typeface="Helvetica Neue"/>
                <a:cs typeface="Helvetica Neue"/>
              </a:defRPr>
            </a:lvl1pPr>
            <a:lvl2pPr marL="1072785" indent="180000">
              <a:lnSpc>
                <a:spcPct val="150000"/>
              </a:lnSpc>
              <a:spcBef>
                <a:spcPts val="0"/>
              </a:spcBef>
              <a:spcAft>
                <a:spcPts val="600"/>
              </a:spcAft>
              <a:buClr>
                <a:srgbClr val="9A1042"/>
              </a:buClr>
              <a:buFont typeface="Arial"/>
              <a:buChar char="•"/>
              <a:defRPr sz="2000" b="0" i="0" kern="1200" spc="100">
                <a:solidFill>
                  <a:srgbClr val="6C6C73"/>
                </a:solidFill>
                <a:latin typeface="Helvetica Neue"/>
                <a:cs typeface="Helvetica Neue"/>
              </a:defRPr>
            </a:lvl2pPr>
            <a:lvl3pPr marL="1478803" indent="180000">
              <a:lnSpc>
                <a:spcPct val="150000"/>
              </a:lnSpc>
              <a:spcBef>
                <a:spcPts val="0"/>
              </a:spcBef>
              <a:spcAft>
                <a:spcPts val="600"/>
              </a:spcAft>
              <a:buClr>
                <a:srgbClr val="9A1042"/>
              </a:buClr>
              <a:buFont typeface="Arial"/>
              <a:buChar char="•"/>
              <a:defRPr sz="1800" b="0" i="0" kern="1200" spc="100">
                <a:solidFill>
                  <a:srgbClr val="6C6C73"/>
                </a:solidFill>
                <a:latin typeface="Helvetica Neue"/>
                <a:cs typeface="Helvetica Neue"/>
              </a:defRPr>
            </a:lvl3pPr>
            <a:lvl4pPr marL="1877374" indent="180000">
              <a:lnSpc>
                <a:spcPct val="150000"/>
              </a:lnSpc>
              <a:spcBef>
                <a:spcPts val="0"/>
              </a:spcBef>
              <a:spcAft>
                <a:spcPts val="600"/>
              </a:spcAft>
              <a:buClr>
                <a:srgbClr val="9A1042"/>
              </a:buClr>
              <a:buFont typeface="Arial"/>
              <a:buChar char="•"/>
              <a:defRPr sz="1600" b="0" i="0" kern="1200" spc="100">
                <a:solidFill>
                  <a:srgbClr val="6C6C73"/>
                </a:solidFill>
                <a:latin typeface="Helvetica Neue"/>
                <a:cs typeface="Helvetica Neue"/>
              </a:defRPr>
            </a:lvl4pPr>
            <a:lvl5pPr marL="2275942" indent="180000">
              <a:lnSpc>
                <a:spcPct val="150000"/>
              </a:lnSpc>
              <a:spcBef>
                <a:spcPts val="0"/>
              </a:spcBef>
              <a:spcAft>
                <a:spcPts val="600"/>
              </a:spcAft>
              <a:buClr>
                <a:srgbClr val="9A1042"/>
              </a:buClr>
              <a:buFont typeface="Arial"/>
              <a:buChar char="•"/>
              <a:defRPr sz="1400" b="0" i="0" kern="1200" spc="100">
                <a:solidFill>
                  <a:srgbClr val="6C6C73"/>
                </a:solidFill>
                <a:latin typeface="Helvetica Neue"/>
                <a:cs typeface="Helvetica Neue"/>
              </a:defRPr>
            </a:lvl5pPr>
          </a:lstStyle>
          <a:p>
            <a:pPr lvl="0"/>
            <a:r>
              <a:rPr lang="nl-BE" dirty="0"/>
              <a:t>Click to edit Master text styles</a:t>
            </a:r>
          </a:p>
        </p:txBody>
      </p:sp>
      <p:sp>
        <p:nvSpPr>
          <p:cNvPr id="17" name="Title 1"/>
          <p:cNvSpPr>
            <a:spLocks noGrp="1"/>
          </p:cNvSpPr>
          <p:nvPr>
            <p:ph type="ctrTitle"/>
          </p:nvPr>
        </p:nvSpPr>
        <p:spPr>
          <a:xfrm>
            <a:off x="1" y="5"/>
            <a:ext cx="12193065"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chemeClr val="tx1">
                    <a:lumMod val="75000"/>
                    <a:lumOff val="25000"/>
                  </a:schemeClr>
                </a:solidFill>
                <a:latin typeface="Helvetica Neue"/>
                <a:ea typeface="+mj-ea"/>
                <a:cs typeface="Helvetica Neue"/>
              </a:defRPr>
            </a:lvl1pPr>
          </a:lstStyle>
          <a:p>
            <a:r>
              <a:rPr lang="nl-BE" dirty="0"/>
              <a:t>Click to edit Master title style</a:t>
            </a:r>
            <a:endParaRPr dirty="0"/>
          </a:p>
        </p:txBody>
      </p:sp>
    </p:spTree>
    <p:extLst>
      <p:ext uri="{BB962C8B-B14F-4D97-AF65-F5344CB8AC3E}">
        <p14:creationId xmlns:p14="http://schemas.microsoft.com/office/powerpoint/2010/main" val="17017134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box left">
    <p:spTree>
      <p:nvGrpSpPr>
        <p:cNvPr id="1" name=""/>
        <p:cNvGrpSpPr/>
        <p:nvPr/>
      </p:nvGrpSpPr>
      <p:grpSpPr>
        <a:xfrm>
          <a:off x="0" y="0"/>
          <a:ext cx="0" cy="0"/>
          <a:chOff x="0" y="0"/>
          <a:chExt cx="0" cy="0"/>
        </a:xfrm>
      </p:grpSpPr>
      <p:sp>
        <p:nvSpPr>
          <p:cNvPr id="16" name="Content Placeholder 2"/>
          <p:cNvSpPr>
            <a:spLocks noGrp="1"/>
          </p:cNvSpPr>
          <p:nvPr>
            <p:ph idx="10"/>
          </p:nvPr>
        </p:nvSpPr>
        <p:spPr>
          <a:xfrm>
            <a:off x="766800" y="1267200"/>
            <a:ext cx="5378819" cy="5229293"/>
          </a:xfrm>
          <a:prstGeom prst="rect">
            <a:avLst/>
          </a:prstGeom>
        </p:spPr>
        <p:txBody>
          <a:bodyPr lIns="90000" tIns="46800" rIns="90000" bIns="46800" anchor="ctr" anchorCtr="0">
            <a:normAutofit/>
          </a:bodyPr>
          <a:lstStyle>
            <a:lvl1pPr marL="875568" indent="-342900">
              <a:lnSpc>
                <a:spcPct val="150000"/>
              </a:lnSpc>
              <a:spcBef>
                <a:spcPts val="0"/>
              </a:spcBef>
              <a:spcAft>
                <a:spcPts val="600"/>
              </a:spcAft>
              <a:buClr>
                <a:srgbClr val="820024"/>
              </a:buClr>
              <a:buFont typeface="Arial" charset="0"/>
              <a:buChar char="•"/>
              <a:defRPr sz="2500" b="0" i="0" kern="1200" spc="100">
                <a:solidFill>
                  <a:schemeClr val="tx1">
                    <a:lumMod val="65000"/>
                    <a:lumOff val="35000"/>
                  </a:schemeClr>
                </a:solidFill>
                <a:latin typeface="Helvetica Neue"/>
                <a:cs typeface="Helvetica Neue"/>
              </a:defRPr>
            </a:lvl1pPr>
            <a:lvl2pPr marL="1072785" indent="180000">
              <a:lnSpc>
                <a:spcPct val="150000"/>
              </a:lnSpc>
              <a:spcBef>
                <a:spcPts val="0"/>
              </a:spcBef>
              <a:spcAft>
                <a:spcPts val="600"/>
              </a:spcAft>
              <a:buClr>
                <a:srgbClr val="9A1042"/>
              </a:buClr>
              <a:buFont typeface="LucidaGrande" charset="0"/>
              <a:buChar char="⁃"/>
              <a:defRPr sz="2000" b="0" i="0" kern="1200" spc="100">
                <a:solidFill>
                  <a:schemeClr val="tx1">
                    <a:lumMod val="65000"/>
                    <a:lumOff val="35000"/>
                  </a:schemeClr>
                </a:solidFill>
                <a:latin typeface="Helvetica Neue"/>
                <a:cs typeface="Helvetica Neue"/>
              </a:defRPr>
            </a:lvl2pPr>
            <a:lvl3pPr marL="1478803" indent="180000">
              <a:lnSpc>
                <a:spcPct val="150000"/>
              </a:lnSpc>
              <a:spcBef>
                <a:spcPts val="0"/>
              </a:spcBef>
              <a:spcAft>
                <a:spcPts val="600"/>
              </a:spcAft>
              <a:buClr>
                <a:srgbClr val="9A1042"/>
              </a:buClr>
              <a:buFont typeface="LucidaGrande" charset="0"/>
              <a:buChar char="⁃"/>
              <a:defRPr sz="1800" b="0" i="0" kern="1200" spc="100">
                <a:solidFill>
                  <a:schemeClr val="tx1">
                    <a:lumMod val="65000"/>
                    <a:lumOff val="35000"/>
                  </a:schemeClr>
                </a:solidFill>
                <a:latin typeface="Helvetica Neue"/>
                <a:cs typeface="Helvetica Neue"/>
              </a:defRPr>
            </a:lvl3pPr>
            <a:lvl4pPr marL="1877374" indent="180000">
              <a:lnSpc>
                <a:spcPct val="150000"/>
              </a:lnSpc>
              <a:spcBef>
                <a:spcPts val="0"/>
              </a:spcBef>
              <a:spcAft>
                <a:spcPts val="600"/>
              </a:spcAft>
              <a:buClr>
                <a:srgbClr val="9A1042"/>
              </a:buClr>
              <a:buFont typeface="LucidaGrande" charset="0"/>
              <a:buChar char="⁃"/>
              <a:defRPr sz="1600" b="0" i="0" kern="1200" spc="100">
                <a:solidFill>
                  <a:schemeClr val="tx1">
                    <a:lumMod val="65000"/>
                    <a:lumOff val="35000"/>
                  </a:schemeClr>
                </a:solidFill>
                <a:latin typeface="Helvetica Neue"/>
                <a:cs typeface="Helvetica Neue"/>
              </a:defRPr>
            </a:lvl4pPr>
            <a:lvl5pPr marL="2275942" indent="180000">
              <a:lnSpc>
                <a:spcPct val="150000"/>
              </a:lnSpc>
              <a:spcBef>
                <a:spcPts val="0"/>
              </a:spcBef>
              <a:spcAft>
                <a:spcPts val="600"/>
              </a:spcAft>
              <a:buClr>
                <a:srgbClr val="9A1042"/>
              </a:buClr>
              <a:buFont typeface="LucidaGrande" charset="0"/>
              <a:buChar char="⁃"/>
              <a:defRPr sz="1400" b="0" i="0" kern="1200" spc="100">
                <a:solidFill>
                  <a:schemeClr val="tx1">
                    <a:lumMod val="65000"/>
                    <a:lumOff val="35000"/>
                  </a:schemeClr>
                </a:solidFill>
                <a:latin typeface="Helvetica Neue"/>
                <a:cs typeface="Helvetica Neue"/>
              </a:defRPr>
            </a:lvl5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p>
        </p:txBody>
      </p:sp>
      <p:sp>
        <p:nvSpPr>
          <p:cNvPr id="17" name="Title 1"/>
          <p:cNvSpPr>
            <a:spLocks noGrp="1"/>
          </p:cNvSpPr>
          <p:nvPr>
            <p:ph type="ctrTitle"/>
          </p:nvPr>
        </p:nvSpPr>
        <p:spPr>
          <a:xfrm>
            <a:off x="1" y="5"/>
            <a:ext cx="12193065"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chemeClr val="tx1">
                    <a:lumMod val="75000"/>
                    <a:lumOff val="25000"/>
                  </a:schemeClr>
                </a:solidFill>
                <a:latin typeface="Helvetica Neue"/>
                <a:ea typeface="+mj-ea"/>
                <a:cs typeface="Helvetica Neue"/>
              </a:defRPr>
            </a:lvl1pPr>
          </a:lstStyle>
          <a:p>
            <a:r>
              <a:rPr lang="nl-BE" dirty="0"/>
              <a:t>Click to edit Master title style</a:t>
            </a:r>
            <a:endParaRPr dirty="0"/>
          </a:p>
        </p:txBody>
      </p:sp>
    </p:spTree>
    <p:extLst>
      <p:ext uri="{BB962C8B-B14F-4D97-AF65-F5344CB8AC3E}">
        <p14:creationId xmlns:p14="http://schemas.microsoft.com/office/powerpoint/2010/main" val="17560194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text boxes">
    <p:spTree>
      <p:nvGrpSpPr>
        <p:cNvPr id="1" name=""/>
        <p:cNvGrpSpPr/>
        <p:nvPr/>
      </p:nvGrpSpPr>
      <p:grpSpPr>
        <a:xfrm>
          <a:off x="0" y="0"/>
          <a:ext cx="0" cy="0"/>
          <a:chOff x="0" y="0"/>
          <a:chExt cx="0" cy="0"/>
        </a:xfrm>
      </p:grpSpPr>
      <p:sp>
        <p:nvSpPr>
          <p:cNvPr id="16" name="Content Placeholder 2"/>
          <p:cNvSpPr>
            <a:spLocks noGrp="1"/>
          </p:cNvSpPr>
          <p:nvPr>
            <p:ph idx="10"/>
          </p:nvPr>
        </p:nvSpPr>
        <p:spPr>
          <a:xfrm>
            <a:off x="766800" y="1267200"/>
            <a:ext cx="5378819" cy="5229293"/>
          </a:xfrm>
          <a:prstGeom prst="rect">
            <a:avLst/>
          </a:prstGeom>
        </p:spPr>
        <p:txBody>
          <a:bodyPr lIns="90000" tIns="46800" rIns="90000" bIns="46800" anchor="t" anchorCtr="0">
            <a:normAutofit/>
          </a:bodyPr>
          <a:lstStyle>
            <a:lvl1pPr marL="875568" indent="-342900">
              <a:lnSpc>
                <a:spcPct val="150000"/>
              </a:lnSpc>
              <a:spcBef>
                <a:spcPts val="0"/>
              </a:spcBef>
              <a:spcAft>
                <a:spcPts val="600"/>
              </a:spcAft>
              <a:buClr>
                <a:srgbClr val="820024"/>
              </a:buClr>
              <a:buFont typeface="Arial" charset="0"/>
              <a:buChar char="•"/>
              <a:defRPr sz="2500" b="0" i="0" kern="1200" spc="100">
                <a:solidFill>
                  <a:schemeClr val="tx1">
                    <a:lumMod val="65000"/>
                    <a:lumOff val="35000"/>
                  </a:schemeClr>
                </a:solidFill>
                <a:latin typeface="Helvetica Neue"/>
                <a:cs typeface="Helvetica Neue"/>
              </a:defRPr>
            </a:lvl1pPr>
            <a:lvl2pPr marL="1072785" indent="180000">
              <a:lnSpc>
                <a:spcPct val="150000"/>
              </a:lnSpc>
              <a:spcBef>
                <a:spcPts val="0"/>
              </a:spcBef>
              <a:spcAft>
                <a:spcPts val="600"/>
              </a:spcAft>
              <a:buClr>
                <a:srgbClr val="9A1042"/>
              </a:buClr>
              <a:buFont typeface="LucidaGrande" charset="0"/>
              <a:buChar char="⁃"/>
              <a:defRPr sz="2000" b="0" i="0" kern="1200" spc="100">
                <a:solidFill>
                  <a:schemeClr val="tx1">
                    <a:lumMod val="65000"/>
                    <a:lumOff val="35000"/>
                  </a:schemeClr>
                </a:solidFill>
                <a:latin typeface="Helvetica Neue"/>
                <a:cs typeface="Helvetica Neue"/>
              </a:defRPr>
            </a:lvl2pPr>
            <a:lvl3pPr marL="1478803" indent="180000">
              <a:lnSpc>
                <a:spcPct val="150000"/>
              </a:lnSpc>
              <a:spcBef>
                <a:spcPts val="0"/>
              </a:spcBef>
              <a:spcAft>
                <a:spcPts val="600"/>
              </a:spcAft>
              <a:buClr>
                <a:srgbClr val="9A1042"/>
              </a:buClr>
              <a:buFont typeface="LucidaGrande" charset="0"/>
              <a:buChar char="⁃"/>
              <a:defRPr sz="1800" b="0" i="0" kern="1200" spc="100">
                <a:solidFill>
                  <a:schemeClr val="tx1">
                    <a:lumMod val="65000"/>
                    <a:lumOff val="35000"/>
                  </a:schemeClr>
                </a:solidFill>
                <a:latin typeface="Helvetica Neue"/>
                <a:cs typeface="Helvetica Neue"/>
              </a:defRPr>
            </a:lvl3pPr>
            <a:lvl4pPr marL="1877374" indent="180000">
              <a:lnSpc>
                <a:spcPct val="150000"/>
              </a:lnSpc>
              <a:spcBef>
                <a:spcPts val="0"/>
              </a:spcBef>
              <a:spcAft>
                <a:spcPts val="600"/>
              </a:spcAft>
              <a:buClr>
                <a:srgbClr val="9A1042"/>
              </a:buClr>
              <a:buFont typeface="LucidaGrande" charset="0"/>
              <a:buChar char="⁃"/>
              <a:defRPr sz="1600" b="0" i="0" kern="1200" spc="100">
                <a:solidFill>
                  <a:schemeClr val="tx1">
                    <a:lumMod val="65000"/>
                    <a:lumOff val="35000"/>
                  </a:schemeClr>
                </a:solidFill>
                <a:latin typeface="Helvetica Neue"/>
                <a:cs typeface="Helvetica Neue"/>
              </a:defRPr>
            </a:lvl4pPr>
            <a:lvl5pPr marL="2275942" indent="180000">
              <a:lnSpc>
                <a:spcPct val="150000"/>
              </a:lnSpc>
              <a:spcBef>
                <a:spcPts val="0"/>
              </a:spcBef>
              <a:spcAft>
                <a:spcPts val="600"/>
              </a:spcAft>
              <a:buClr>
                <a:srgbClr val="9A1042"/>
              </a:buClr>
              <a:buFont typeface="LucidaGrande" charset="0"/>
              <a:buChar char="⁃"/>
              <a:defRPr sz="1400" b="0" i="0" kern="1200" spc="100">
                <a:solidFill>
                  <a:schemeClr val="tx1">
                    <a:lumMod val="65000"/>
                    <a:lumOff val="35000"/>
                  </a:schemeClr>
                </a:solidFill>
                <a:latin typeface="Helvetica Neue"/>
                <a:cs typeface="Helvetica Neue"/>
              </a:defRPr>
            </a:lvl5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p>
        </p:txBody>
      </p:sp>
      <p:sp>
        <p:nvSpPr>
          <p:cNvPr id="17" name="Title 1"/>
          <p:cNvSpPr>
            <a:spLocks noGrp="1"/>
          </p:cNvSpPr>
          <p:nvPr>
            <p:ph type="ctrTitle"/>
          </p:nvPr>
        </p:nvSpPr>
        <p:spPr>
          <a:xfrm>
            <a:off x="1" y="5"/>
            <a:ext cx="12193065"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chemeClr val="tx1">
                    <a:lumMod val="75000"/>
                    <a:lumOff val="25000"/>
                  </a:schemeClr>
                </a:solidFill>
                <a:latin typeface="Helvetica Neue"/>
                <a:ea typeface="+mj-ea"/>
                <a:cs typeface="Helvetica Neue"/>
              </a:defRPr>
            </a:lvl1pPr>
          </a:lstStyle>
          <a:p>
            <a:r>
              <a:rPr lang="nl-BE" dirty="0"/>
              <a:t>Click to edit Master title style</a:t>
            </a:r>
            <a:endParaRPr dirty="0"/>
          </a:p>
        </p:txBody>
      </p:sp>
      <p:sp>
        <p:nvSpPr>
          <p:cNvPr id="12" name="Content Placeholder 2"/>
          <p:cNvSpPr>
            <a:spLocks noGrp="1"/>
          </p:cNvSpPr>
          <p:nvPr>
            <p:ph idx="11"/>
          </p:nvPr>
        </p:nvSpPr>
        <p:spPr>
          <a:xfrm>
            <a:off x="6290961" y="1267200"/>
            <a:ext cx="5378819" cy="5229293"/>
          </a:xfrm>
          <a:prstGeom prst="rect">
            <a:avLst/>
          </a:prstGeom>
        </p:spPr>
        <p:txBody>
          <a:bodyPr lIns="90000" tIns="46800" rIns="90000" bIns="46800" anchor="t" anchorCtr="0">
            <a:normAutofit/>
          </a:bodyPr>
          <a:lstStyle>
            <a:lvl1pPr marL="875568" indent="-342900">
              <a:lnSpc>
                <a:spcPct val="150000"/>
              </a:lnSpc>
              <a:spcBef>
                <a:spcPts val="0"/>
              </a:spcBef>
              <a:spcAft>
                <a:spcPts val="600"/>
              </a:spcAft>
              <a:buClr>
                <a:srgbClr val="820024"/>
              </a:buClr>
              <a:buFont typeface="Arial" charset="0"/>
              <a:buChar char="•"/>
              <a:defRPr sz="2500" b="0" i="0" kern="1200" spc="100">
                <a:solidFill>
                  <a:schemeClr val="tx1">
                    <a:lumMod val="65000"/>
                    <a:lumOff val="35000"/>
                  </a:schemeClr>
                </a:solidFill>
                <a:latin typeface="Helvetica Neue"/>
                <a:cs typeface="Helvetica Neue"/>
              </a:defRPr>
            </a:lvl1pPr>
            <a:lvl2pPr marL="1072785" indent="180000">
              <a:lnSpc>
                <a:spcPct val="150000"/>
              </a:lnSpc>
              <a:spcBef>
                <a:spcPts val="0"/>
              </a:spcBef>
              <a:spcAft>
                <a:spcPts val="600"/>
              </a:spcAft>
              <a:buClr>
                <a:srgbClr val="9A1042"/>
              </a:buClr>
              <a:buFont typeface="LucidaGrande" charset="0"/>
              <a:buChar char="⁃"/>
              <a:defRPr sz="2000" b="0" i="0" kern="1200" spc="100">
                <a:solidFill>
                  <a:schemeClr val="tx1">
                    <a:lumMod val="65000"/>
                    <a:lumOff val="35000"/>
                  </a:schemeClr>
                </a:solidFill>
                <a:latin typeface="Helvetica Neue"/>
                <a:cs typeface="Helvetica Neue"/>
              </a:defRPr>
            </a:lvl2pPr>
            <a:lvl3pPr marL="1478803" indent="180000">
              <a:lnSpc>
                <a:spcPct val="150000"/>
              </a:lnSpc>
              <a:spcBef>
                <a:spcPts val="0"/>
              </a:spcBef>
              <a:spcAft>
                <a:spcPts val="600"/>
              </a:spcAft>
              <a:buClr>
                <a:srgbClr val="9A1042"/>
              </a:buClr>
              <a:buFont typeface="LucidaGrande" charset="0"/>
              <a:buChar char="⁃"/>
              <a:defRPr sz="1800" b="0" i="0" kern="1200" spc="100">
                <a:solidFill>
                  <a:schemeClr val="tx1">
                    <a:lumMod val="65000"/>
                    <a:lumOff val="35000"/>
                  </a:schemeClr>
                </a:solidFill>
                <a:latin typeface="Helvetica Neue"/>
                <a:cs typeface="Helvetica Neue"/>
              </a:defRPr>
            </a:lvl3pPr>
            <a:lvl4pPr marL="1877374" indent="180000">
              <a:lnSpc>
                <a:spcPct val="150000"/>
              </a:lnSpc>
              <a:spcBef>
                <a:spcPts val="0"/>
              </a:spcBef>
              <a:spcAft>
                <a:spcPts val="600"/>
              </a:spcAft>
              <a:buClr>
                <a:srgbClr val="9A1042"/>
              </a:buClr>
              <a:buFont typeface="LucidaGrande" charset="0"/>
              <a:buChar char="⁃"/>
              <a:defRPr sz="1600" b="0" i="0" kern="1200" spc="100">
                <a:solidFill>
                  <a:schemeClr val="tx1">
                    <a:lumMod val="65000"/>
                    <a:lumOff val="35000"/>
                  </a:schemeClr>
                </a:solidFill>
                <a:latin typeface="Helvetica Neue"/>
                <a:cs typeface="Helvetica Neue"/>
              </a:defRPr>
            </a:lvl4pPr>
            <a:lvl5pPr marL="2275942" indent="180000">
              <a:lnSpc>
                <a:spcPct val="150000"/>
              </a:lnSpc>
              <a:spcBef>
                <a:spcPts val="0"/>
              </a:spcBef>
              <a:spcAft>
                <a:spcPts val="600"/>
              </a:spcAft>
              <a:buClr>
                <a:srgbClr val="9A1042"/>
              </a:buClr>
              <a:buFont typeface="LucidaGrande" charset="0"/>
              <a:buChar char="⁃"/>
              <a:defRPr sz="1400" b="0" i="0" kern="1200" spc="100">
                <a:solidFill>
                  <a:schemeClr val="tx1">
                    <a:lumMod val="65000"/>
                    <a:lumOff val="35000"/>
                  </a:schemeClr>
                </a:solidFill>
                <a:latin typeface="Helvetica Neue"/>
                <a:cs typeface="Helvetica Neue"/>
              </a:defRPr>
            </a:lvl5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p>
        </p:txBody>
      </p:sp>
    </p:spTree>
    <p:extLst>
      <p:ext uri="{BB962C8B-B14F-4D97-AF65-F5344CB8AC3E}">
        <p14:creationId xmlns:p14="http://schemas.microsoft.com/office/powerpoint/2010/main" val="18822679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4" name="Title 1"/>
          <p:cNvSpPr>
            <a:spLocks noGrp="1"/>
          </p:cNvSpPr>
          <p:nvPr>
            <p:ph type="ctrTitle"/>
          </p:nvPr>
        </p:nvSpPr>
        <p:spPr>
          <a:xfrm>
            <a:off x="1" y="5"/>
            <a:ext cx="12193065"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rgbClr val="9A1042"/>
                </a:solidFill>
                <a:latin typeface="Helvetica Neue"/>
                <a:ea typeface="+mj-ea"/>
                <a:cs typeface="Helvetica Neue"/>
              </a:defRPr>
            </a:lvl1pPr>
          </a:lstStyle>
          <a:p>
            <a:r>
              <a:rPr lang="nl-BE" dirty="0"/>
              <a:t>Click to edit Master title style</a:t>
            </a:r>
            <a:endParaRPr dirty="0"/>
          </a:p>
        </p:txBody>
      </p:sp>
      <p:sp>
        <p:nvSpPr>
          <p:cNvPr id="3" name="Rectangle 2"/>
          <p:cNvSpPr/>
          <p:nvPr userDrawn="1"/>
        </p:nvSpPr>
        <p:spPr>
          <a:xfrm>
            <a:off x="889325" y="0"/>
            <a:ext cx="1942006" cy="124521"/>
          </a:xfrm>
          <a:prstGeom prst="rect">
            <a:avLst/>
          </a:prstGeom>
          <a:solidFill>
            <a:srgbClr val="9B243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en-US" sz="1075" dirty="0"/>
          </a:p>
        </p:txBody>
      </p:sp>
      <p:pic>
        <p:nvPicPr>
          <p:cNvPr id="4" name="Image 10" descr="ImPartOfIt.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225338" y="6307974"/>
            <a:ext cx="888884" cy="463496"/>
          </a:xfrm>
          <a:prstGeom prst="rect">
            <a:avLst/>
          </a:prstGeom>
        </p:spPr>
      </p:pic>
      <p:sp>
        <p:nvSpPr>
          <p:cNvPr id="5" name="Oval 4"/>
          <p:cNvSpPr>
            <a:spLocks noChangeAspect="1"/>
          </p:cNvSpPr>
          <p:nvPr userDrawn="1"/>
        </p:nvSpPr>
        <p:spPr>
          <a:xfrm>
            <a:off x="11838980" y="79247"/>
            <a:ext cx="270000" cy="270000"/>
          </a:xfrm>
          <a:prstGeom prst="ellipse">
            <a:avLst/>
          </a:prstGeom>
          <a:solidFill>
            <a:srgbClr val="82002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10" tIns="60955" rIns="121910" bIns="60955" numCol="1" spcCol="0" rtlCol="0" fromWordArt="0" anchor="ctr" anchorCtr="0" forceAA="0" compatLnSpc="1">
            <a:prstTxWarp prst="textNoShape">
              <a:avLst/>
            </a:prstTxWarp>
            <a:noAutofit/>
          </a:bodyPr>
          <a:lstStyle/>
          <a:p>
            <a:pPr algn="ctr"/>
            <a:endParaRPr lang="en-US" sz="1075" b="0" i="0" dirty="0">
              <a:latin typeface="Helvetica Neue Light"/>
              <a:cs typeface="Helvetica Neue Light"/>
            </a:endParaRPr>
          </a:p>
        </p:txBody>
      </p:sp>
      <p:sp>
        <p:nvSpPr>
          <p:cNvPr id="6" name="Slide Number Placeholder 5"/>
          <p:cNvSpPr txBox="1">
            <a:spLocks/>
          </p:cNvSpPr>
          <p:nvPr userDrawn="1"/>
        </p:nvSpPr>
        <p:spPr>
          <a:xfrm>
            <a:off x="11801463" y="41731"/>
            <a:ext cx="345032" cy="345032"/>
          </a:xfrm>
          <a:prstGeom prst="rect">
            <a:avLst/>
          </a:prstGeom>
        </p:spPr>
        <p:txBody>
          <a:bodyPr tIns="0" bIns="46794" anchor="ctr" anchorCtr="0"/>
          <a:lstStyle>
            <a:defPPr>
              <a:defRPr lang="en-US"/>
            </a:defPPr>
            <a:lvl1pPr marL="0" algn="ctr" defTabSz="1088639" rtl="0" eaLnBrk="1" latinLnBrk="0" hangingPunct="1">
              <a:defRPr sz="2400" kern="1200">
                <a:solidFill>
                  <a:schemeClr val="bg1"/>
                </a:solidFill>
                <a:latin typeface="Raleway Regular"/>
                <a:ea typeface="+mn-ea"/>
                <a:cs typeface="Raleway Regular"/>
              </a:defRPr>
            </a:lvl1pPr>
            <a:lvl2pPr marL="1088639" algn="l" defTabSz="1088639" rtl="0" eaLnBrk="1" latinLnBrk="0" hangingPunct="1">
              <a:defRPr sz="4300" kern="1200">
                <a:solidFill>
                  <a:schemeClr val="tx1"/>
                </a:solidFill>
                <a:latin typeface="+mn-lt"/>
                <a:ea typeface="+mn-ea"/>
                <a:cs typeface="+mn-cs"/>
              </a:defRPr>
            </a:lvl2pPr>
            <a:lvl3pPr marL="2177278" algn="l" defTabSz="1088639" rtl="0" eaLnBrk="1" latinLnBrk="0" hangingPunct="1">
              <a:defRPr sz="4300" kern="1200">
                <a:solidFill>
                  <a:schemeClr val="tx1"/>
                </a:solidFill>
                <a:latin typeface="+mn-lt"/>
                <a:ea typeface="+mn-ea"/>
                <a:cs typeface="+mn-cs"/>
              </a:defRPr>
            </a:lvl3pPr>
            <a:lvl4pPr marL="3265917" algn="l" defTabSz="1088639" rtl="0" eaLnBrk="1" latinLnBrk="0" hangingPunct="1">
              <a:defRPr sz="4300" kern="1200">
                <a:solidFill>
                  <a:schemeClr val="tx1"/>
                </a:solidFill>
                <a:latin typeface="+mn-lt"/>
                <a:ea typeface="+mn-ea"/>
                <a:cs typeface="+mn-cs"/>
              </a:defRPr>
            </a:lvl4pPr>
            <a:lvl5pPr marL="4354556" algn="l" defTabSz="1088639" rtl="0" eaLnBrk="1" latinLnBrk="0" hangingPunct="1">
              <a:defRPr sz="4300" kern="1200">
                <a:solidFill>
                  <a:schemeClr val="tx1"/>
                </a:solidFill>
                <a:latin typeface="+mn-lt"/>
                <a:ea typeface="+mn-ea"/>
                <a:cs typeface="+mn-cs"/>
              </a:defRPr>
            </a:lvl5pPr>
            <a:lvl6pPr marL="5443195" algn="l" defTabSz="1088639" rtl="0" eaLnBrk="1" latinLnBrk="0" hangingPunct="1">
              <a:defRPr sz="4300" kern="1200">
                <a:solidFill>
                  <a:schemeClr val="tx1"/>
                </a:solidFill>
                <a:latin typeface="+mn-lt"/>
                <a:ea typeface="+mn-ea"/>
                <a:cs typeface="+mn-cs"/>
              </a:defRPr>
            </a:lvl6pPr>
            <a:lvl7pPr marL="6531834" algn="l" defTabSz="1088639" rtl="0" eaLnBrk="1" latinLnBrk="0" hangingPunct="1">
              <a:defRPr sz="4300" kern="1200">
                <a:solidFill>
                  <a:schemeClr val="tx1"/>
                </a:solidFill>
                <a:latin typeface="+mn-lt"/>
                <a:ea typeface="+mn-ea"/>
                <a:cs typeface="+mn-cs"/>
              </a:defRPr>
            </a:lvl7pPr>
            <a:lvl8pPr marL="7620472" algn="l" defTabSz="1088639" rtl="0" eaLnBrk="1" latinLnBrk="0" hangingPunct="1">
              <a:defRPr sz="4300" kern="1200">
                <a:solidFill>
                  <a:schemeClr val="tx1"/>
                </a:solidFill>
                <a:latin typeface="+mn-lt"/>
                <a:ea typeface="+mn-ea"/>
                <a:cs typeface="+mn-cs"/>
              </a:defRPr>
            </a:lvl8pPr>
            <a:lvl9pPr marL="8709111" algn="l" defTabSz="1088639" rtl="0" eaLnBrk="1" latinLnBrk="0" hangingPunct="1">
              <a:defRPr sz="4300" kern="1200">
                <a:solidFill>
                  <a:schemeClr val="tx1"/>
                </a:solidFill>
                <a:latin typeface="+mn-lt"/>
                <a:ea typeface="+mn-ea"/>
                <a:cs typeface="+mn-cs"/>
              </a:defRPr>
            </a:lvl9pPr>
          </a:lstStyle>
          <a:p>
            <a:pPr algn="ctr"/>
            <a:fld id="{9DF686B8-C880-FF40-96DC-14FF2413C34E}" type="slidenum">
              <a:rPr lang="en-US" sz="750" smtClean="0">
                <a:latin typeface="Arial"/>
                <a:cs typeface="Arial"/>
              </a:rPr>
              <a:pPr algn="ctr"/>
              <a:t>‹#›</a:t>
            </a:fld>
            <a:endParaRPr lang="en-US" sz="750" dirty="0">
              <a:latin typeface="Arial"/>
              <a:cs typeface="Arial"/>
            </a:endParaRPr>
          </a:p>
        </p:txBody>
      </p:sp>
    </p:spTree>
    <p:extLst>
      <p:ext uri="{BB962C8B-B14F-4D97-AF65-F5344CB8AC3E}">
        <p14:creationId xmlns:p14="http://schemas.microsoft.com/office/powerpoint/2010/main" val="910334206"/>
      </p:ext>
    </p:extLst>
  </p:cSld>
  <p:clrMapOvr>
    <a:masterClrMapping/>
  </p:clrMapOvr>
  <p:transition spd="slow">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iddle Title GN">
    <p:spTree>
      <p:nvGrpSpPr>
        <p:cNvPr id="1" name=""/>
        <p:cNvGrpSpPr/>
        <p:nvPr/>
      </p:nvGrpSpPr>
      <p:grpSpPr>
        <a:xfrm>
          <a:off x="0" y="0"/>
          <a:ext cx="0" cy="0"/>
          <a:chOff x="0" y="0"/>
          <a:chExt cx="0" cy="0"/>
        </a:xfrm>
      </p:grpSpPr>
      <p:sp>
        <p:nvSpPr>
          <p:cNvPr id="19" name="Title 1"/>
          <p:cNvSpPr>
            <a:spLocks noGrp="1"/>
          </p:cNvSpPr>
          <p:nvPr>
            <p:ph type="ctrTitle"/>
          </p:nvPr>
        </p:nvSpPr>
        <p:spPr>
          <a:xfrm>
            <a:off x="2569498" y="2733133"/>
            <a:ext cx="6888479" cy="1080000"/>
          </a:xfrm>
          <a:prstGeom prst="rect">
            <a:avLst/>
          </a:prstGeom>
          <a:noFill/>
          <a:ln>
            <a:noFill/>
          </a:ln>
        </p:spPr>
        <p:txBody>
          <a:bodyPr vert="horz" lIns="648000" tIns="0" rIns="0" bIns="0" rtlCol="0" anchor="ctr" anchorCtr="0">
            <a:noAutofit/>
          </a:bodyPr>
          <a:lstStyle>
            <a:lvl1pPr marL="0" algn="ctr" defTabSz="1072785" rtl="0" eaLnBrk="1" latinLnBrk="0" hangingPunct="1">
              <a:lnSpc>
                <a:spcPts val="5396"/>
              </a:lnSpc>
              <a:spcBef>
                <a:spcPct val="0"/>
              </a:spcBef>
              <a:buNone/>
              <a:defRPr sz="3500" b="0" i="0" kern="1200">
                <a:solidFill>
                  <a:schemeClr val="tx1">
                    <a:lumMod val="75000"/>
                    <a:lumOff val="25000"/>
                  </a:schemeClr>
                </a:solidFill>
                <a:latin typeface="Helvetica Neue"/>
                <a:ea typeface="+mj-ea"/>
                <a:cs typeface="Helvetica Neue"/>
              </a:defRPr>
            </a:lvl1pPr>
          </a:lstStyle>
          <a:p>
            <a:r>
              <a:rPr lang="nl-BE" dirty="0"/>
              <a:t>Click to edit Master title style</a:t>
            </a:r>
            <a:endParaRPr dirty="0"/>
          </a:p>
        </p:txBody>
      </p:sp>
      <p:sp>
        <p:nvSpPr>
          <p:cNvPr id="20" name="ZoneTexte 19"/>
          <p:cNvSpPr txBox="1"/>
          <p:nvPr userDrawn="1"/>
        </p:nvSpPr>
        <p:spPr>
          <a:xfrm>
            <a:off x="802382" y="1329267"/>
            <a:ext cx="9263836" cy="369332"/>
          </a:xfrm>
          <a:prstGeom prst="rect">
            <a:avLst/>
          </a:prstGeom>
          <a:noFill/>
        </p:spPr>
        <p:txBody>
          <a:bodyPr wrap="square" rtlCol="0">
            <a:spAutoFit/>
          </a:bodyPr>
          <a:lstStyle/>
          <a:p>
            <a:endParaRPr lang="fr-FR" sz="1800" dirty="0"/>
          </a:p>
        </p:txBody>
      </p:sp>
    </p:spTree>
    <p:extLst>
      <p:ext uri="{BB962C8B-B14F-4D97-AF65-F5344CB8AC3E}">
        <p14:creationId xmlns:p14="http://schemas.microsoft.com/office/powerpoint/2010/main" val="4834615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3" name="Title 1"/>
          <p:cNvSpPr>
            <a:spLocks noGrp="1"/>
          </p:cNvSpPr>
          <p:nvPr>
            <p:ph type="ctrTitle"/>
          </p:nvPr>
        </p:nvSpPr>
        <p:spPr>
          <a:xfrm>
            <a:off x="1" y="5"/>
            <a:ext cx="12193065"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rgbClr val="9A1042"/>
                </a:solidFill>
                <a:latin typeface="Helvetica Neue"/>
                <a:ea typeface="+mj-ea"/>
                <a:cs typeface="Helvetica Neue"/>
              </a:defRPr>
            </a:lvl1pPr>
          </a:lstStyle>
          <a:p>
            <a:r>
              <a:rPr lang="nl-BE" dirty="0"/>
              <a:t>Click to edit Master title style</a:t>
            </a:r>
            <a:endParaRPr dirty="0"/>
          </a:p>
        </p:txBody>
      </p:sp>
    </p:spTree>
    <p:extLst>
      <p:ext uri="{BB962C8B-B14F-4D97-AF65-F5344CB8AC3E}">
        <p14:creationId xmlns:p14="http://schemas.microsoft.com/office/powerpoint/2010/main" val="1394552785"/>
      </p:ext>
    </p:extLst>
  </p:cSld>
  <p:clrMapOvr>
    <a:masterClrMapping/>
  </p:clrMapOvr>
  <p:transition spd="slow">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ext box left">
    <p:spTree>
      <p:nvGrpSpPr>
        <p:cNvPr id="1" name=""/>
        <p:cNvGrpSpPr/>
        <p:nvPr/>
      </p:nvGrpSpPr>
      <p:grpSpPr>
        <a:xfrm>
          <a:off x="0" y="0"/>
          <a:ext cx="0" cy="0"/>
          <a:chOff x="0" y="0"/>
          <a:chExt cx="0" cy="0"/>
        </a:xfrm>
      </p:grpSpPr>
      <p:sp>
        <p:nvSpPr>
          <p:cNvPr id="16" name="Content Placeholder 2"/>
          <p:cNvSpPr>
            <a:spLocks noGrp="1"/>
          </p:cNvSpPr>
          <p:nvPr>
            <p:ph idx="10"/>
          </p:nvPr>
        </p:nvSpPr>
        <p:spPr>
          <a:xfrm>
            <a:off x="766800" y="1267200"/>
            <a:ext cx="5378819" cy="5229293"/>
          </a:xfrm>
          <a:prstGeom prst="rect">
            <a:avLst/>
          </a:prstGeom>
        </p:spPr>
        <p:txBody>
          <a:bodyPr lIns="90000" tIns="46800" rIns="90000" bIns="46800" anchor="ctr" anchorCtr="0">
            <a:normAutofit/>
          </a:bodyPr>
          <a:lstStyle>
            <a:lvl1pPr marL="875568" indent="-342900">
              <a:lnSpc>
                <a:spcPct val="150000"/>
              </a:lnSpc>
              <a:spcBef>
                <a:spcPts val="0"/>
              </a:spcBef>
              <a:spcAft>
                <a:spcPts val="600"/>
              </a:spcAft>
              <a:buClr>
                <a:srgbClr val="820024"/>
              </a:buClr>
              <a:buFont typeface="Arial" charset="0"/>
              <a:buChar char="•"/>
              <a:defRPr sz="2500" b="0" i="0" kern="1200" spc="100">
                <a:solidFill>
                  <a:schemeClr val="tx1">
                    <a:lumMod val="65000"/>
                    <a:lumOff val="35000"/>
                  </a:schemeClr>
                </a:solidFill>
                <a:latin typeface="Helvetica Neue"/>
                <a:cs typeface="Helvetica Neue"/>
              </a:defRPr>
            </a:lvl1pPr>
            <a:lvl2pPr marL="1072785" indent="180000">
              <a:lnSpc>
                <a:spcPct val="150000"/>
              </a:lnSpc>
              <a:spcBef>
                <a:spcPts val="0"/>
              </a:spcBef>
              <a:spcAft>
                <a:spcPts val="600"/>
              </a:spcAft>
              <a:buClr>
                <a:srgbClr val="9A1042"/>
              </a:buClr>
              <a:buFont typeface="LucidaGrande" charset="0"/>
              <a:buChar char="⁃"/>
              <a:defRPr sz="2000" b="0" i="0" kern="1200" spc="100">
                <a:solidFill>
                  <a:schemeClr val="tx1">
                    <a:lumMod val="65000"/>
                    <a:lumOff val="35000"/>
                  </a:schemeClr>
                </a:solidFill>
                <a:latin typeface="Helvetica Neue"/>
                <a:cs typeface="Helvetica Neue"/>
              </a:defRPr>
            </a:lvl2pPr>
            <a:lvl3pPr marL="1478803" indent="180000">
              <a:lnSpc>
                <a:spcPct val="150000"/>
              </a:lnSpc>
              <a:spcBef>
                <a:spcPts val="0"/>
              </a:spcBef>
              <a:spcAft>
                <a:spcPts val="600"/>
              </a:spcAft>
              <a:buClr>
                <a:srgbClr val="9A1042"/>
              </a:buClr>
              <a:buFont typeface="LucidaGrande" charset="0"/>
              <a:buChar char="⁃"/>
              <a:defRPr sz="1800" b="0" i="0" kern="1200" spc="100">
                <a:solidFill>
                  <a:schemeClr val="tx1">
                    <a:lumMod val="65000"/>
                    <a:lumOff val="35000"/>
                  </a:schemeClr>
                </a:solidFill>
                <a:latin typeface="Helvetica Neue"/>
                <a:cs typeface="Helvetica Neue"/>
              </a:defRPr>
            </a:lvl3pPr>
            <a:lvl4pPr marL="1877374" indent="180000">
              <a:lnSpc>
                <a:spcPct val="150000"/>
              </a:lnSpc>
              <a:spcBef>
                <a:spcPts val="0"/>
              </a:spcBef>
              <a:spcAft>
                <a:spcPts val="600"/>
              </a:spcAft>
              <a:buClr>
                <a:srgbClr val="9A1042"/>
              </a:buClr>
              <a:buFont typeface="LucidaGrande" charset="0"/>
              <a:buChar char="⁃"/>
              <a:defRPr sz="1600" b="0" i="0" kern="1200" spc="100">
                <a:solidFill>
                  <a:schemeClr val="tx1">
                    <a:lumMod val="65000"/>
                    <a:lumOff val="35000"/>
                  </a:schemeClr>
                </a:solidFill>
                <a:latin typeface="Helvetica Neue"/>
                <a:cs typeface="Helvetica Neue"/>
              </a:defRPr>
            </a:lvl4pPr>
            <a:lvl5pPr marL="2275942" indent="180000">
              <a:lnSpc>
                <a:spcPct val="150000"/>
              </a:lnSpc>
              <a:spcBef>
                <a:spcPts val="0"/>
              </a:spcBef>
              <a:spcAft>
                <a:spcPts val="600"/>
              </a:spcAft>
              <a:buClr>
                <a:srgbClr val="9A1042"/>
              </a:buClr>
              <a:buFont typeface="LucidaGrande" charset="0"/>
              <a:buChar char="⁃"/>
              <a:defRPr sz="1400" b="0" i="0" kern="1200" spc="100">
                <a:solidFill>
                  <a:schemeClr val="tx1">
                    <a:lumMod val="65000"/>
                    <a:lumOff val="35000"/>
                  </a:schemeClr>
                </a:solidFill>
                <a:latin typeface="Helvetica Neue"/>
                <a:cs typeface="Helvetica Neue"/>
              </a:defRPr>
            </a:lvl5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p>
        </p:txBody>
      </p:sp>
      <p:sp>
        <p:nvSpPr>
          <p:cNvPr id="17" name="Title 1"/>
          <p:cNvSpPr>
            <a:spLocks noGrp="1"/>
          </p:cNvSpPr>
          <p:nvPr>
            <p:ph type="ctrTitle"/>
          </p:nvPr>
        </p:nvSpPr>
        <p:spPr>
          <a:xfrm>
            <a:off x="1" y="5"/>
            <a:ext cx="12193065"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chemeClr val="tx1">
                    <a:lumMod val="75000"/>
                    <a:lumOff val="25000"/>
                  </a:schemeClr>
                </a:solidFill>
                <a:latin typeface="Helvetica Neue"/>
                <a:ea typeface="+mj-ea"/>
                <a:cs typeface="Helvetica Neue"/>
              </a:defRPr>
            </a:lvl1pPr>
          </a:lstStyle>
          <a:p>
            <a:r>
              <a:rPr lang="nl-BE" dirty="0"/>
              <a:t>Click to edit Master title style</a:t>
            </a:r>
            <a:endParaRPr dirty="0"/>
          </a:p>
        </p:txBody>
      </p:sp>
    </p:spTree>
    <p:extLst>
      <p:ext uri="{BB962C8B-B14F-4D97-AF65-F5344CB8AC3E}">
        <p14:creationId xmlns:p14="http://schemas.microsoft.com/office/powerpoint/2010/main" val="695481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16" name="Content Placeholder 2"/>
          <p:cNvSpPr>
            <a:spLocks noGrp="1"/>
          </p:cNvSpPr>
          <p:nvPr>
            <p:ph idx="10"/>
          </p:nvPr>
        </p:nvSpPr>
        <p:spPr>
          <a:xfrm>
            <a:off x="766800" y="1267200"/>
            <a:ext cx="11076923" cy="5227969"/>
          </a:xfrm>
          <a:prstGeom prst="rect">
            <a:avLst/>
          </a:prstGeom>
        </p:spPr>
        <p:txBody>
          <a:bodyPr lIns="90000" tIns="46800" rIns="90000" bIns="46800" anchor="ctr" anchorCtr="0">
            <a:normAutofit/>
          </a:bodyPr>
          <a:lstStyle>
            <a:lvl1pPr marL="875568" indent="-342900">
              <a:lnSpc>
                <a:spcPct val="150000"/>
              </a:lnSpc>
              <a:spcBef>
                <a:spcPts val="0"/>
              </a:spcBef>
              <a:spcAft>
                <a:spcPts val="600"/>
              </a:spcAft>
              <a:buClr>
                <a:srgbClr val="820024"/>
              </a:buClr>
              <a:buFont typeface="Arial" charset="0"/>
              <a:buChar char="•"/>
              <a:defRPr sz="2500" b="0" i="0" kern="1200" spc="100">
                <a:solidFill>
                  <a:schemeClr val="tx1">
                    <a:lumMod val="65000"/>
                    <a:lumOff val="35000"/>
                  </a:schemeClr>
                </a:solidFill>
                <a:latin typeface="Helvetica Neue"/>
                <a:cs typeface="Helvetica Neue"/>
              </a:defRPr>
            </a:lvl1pPr>
            <a:lvl2pPr marL="1072785" indent="180000">
              <a:lnSpc>
                <a:spcPct val="150000"/>
              </a:lnSpc>
              <a:spcBef>
                <a:spcPts val="0"/>
              </a:spcBef>
              <a:spcAft>
                <a:spcPts val="600"/>
              </a:spcAft>
              <a:buClr>
                <a:srgbClr val="9A1042"/>
              </a:buClr>
              <a:buFont typeface="LucidaGrande" charset="0"/>
              <a:buChar char="⁃"/>
              <a:defRPr sz="2000" b="0" i="0" kern="1200" spc="100">
                <a:solidFill>
                  <a:schemeClr val="tx1">
                    <a:lumMod val="65000"/>
                    <a:lumOff val="35000"/>
                  </a:schemeClr>
                </a:solidFill>
                <a:latin typeface="Helvetica Neue"/>
                <a:cs typeface="Helvetica Neue"/>
              </a:defRPr>
            </a:lvl2pPr>
            <a:lvl3pPr marL="1478803" indent="180000">
              <a:lnSpc>
                <a:spcPct val="150000"/>
              </a:lnSpc>
              <a:spcBef>
                <a:spcPts val="0"/>
              </a:spcBef>
              <a:spcAft>
                <a:spcPts val="600"/>
              </a:spcAft>
              <a:buClr>
                <a:srgbClr val="9A1042"/>
              </a:buClr>
              <a:buFont typeface="LucidaGrande" charset="0"/>
              <a:buChar char="⁃"/>
              <a:defRPr sz="1800" b="0" i="0" kern="1200" spc="100">
                <a:solidFill>
                  <a:schemeClr val="tx1">
                    <a:lumMod val="65000"/>
                    <a:lumOff val="35000"/>
                  </a:schemeClr>
                </a:solidFill>
                <a:latin typeface="Helvetica Neue"/>
                <a:cs typeface="Helvetica Neue"/>
              </a:defRPr>
            </a:lvl3pPr>
            <a:lvl4pPr marL="1877374" indent="180000">
              <a:lnSpc>
                <a:spcPct val="150000"/>
              </a:lnSpc>
              <a:spcBef>
                <a:spcPts val="0"/>
              </a:spcBef>
              <a:spcAft>
                <a:spcPts val="600"/>
              </a:spcAft>
              <a:buClr>
                <a:srgbClr val="9A1042"/>
              </a:buClr>
              <a:buFont typeface="LucidaGrande" charset="0"/>
              <a:buChar char="⁃"/>
              <a:defRPr sz="1600" b="0" i="0" kern="1200" spc="100">
                <a:solidFill>
                  <a:schemeClr val="tx1">
                    <a:lumMod val="65000"/>
                    <a:lumOff val="35000"/>
                  </a:schemeClr>
                </a:solidFill>
                <a:latin typeface="Helvetica Neue"/>
                <a:cs typeface="Helvetica Neue"/>
              </a:defRPr>
            </a:lvl4pPr>
            <a:lvl5pPr marL="2275942" indent="180000">
              <a:lnSpc>
                <a:spcPct val="150000"/>
              </a:lnSpc>
              <a:spcBef>
                <a:spcPts val="0"/>
              </a:spcBef>
              <a:spcAft>
                <a:spcPts val="600"/>
              </a:spcAft>
              <a:buClr>
                <a:srgbClr val="9A1042"/>
              </a:buClr>
              <a:buFont typeface="LucidaGrande" charset="0"/>
              <a:buChar char="⁃"/>
              <a:defRPr sz="1400" b="0" i="0" kern="1200" spc="100">
                <a:solidFill>
                  <a:schemeClr val="tx1">
                    <a:lumMod val="65000"/>
                    <a:lumOff val="35000"/>
                  </a:schemeClr>
                </a:solidFill>
                <a:latin typeface="Helvetica Neue"/>
                <a:cs typeface="Helvetica Neue"/>
              </a:defRPr>
            </a:lvl5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p>
        </p:txBody>
      </p:sp>
      <p:sp>
        <p:nvSpPr>
          <p:cNvPr id="17" name="Title 1"/>
          <p:cNvSpPr>
            <a:spLocks noGrp="1"/>
          </p:cNvSpPr>
          <p:nvPr>
            <p:ph type="ctrTitle"/>
          </p:nvPr>
        </p:nvSpPr>
        <p:spPr>
          <a:xfrm>
            <a:off x="1" y="5"/>
            <a:ext cx="12193065"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chemeClr val="tx1">
                    <a:lumMod val="75000"/>
                    <a:lumOff val="25000"/>
                  </a:schemeClr>
                </a:solidFill>
                <a:latin typeface="Helvetica Neue"/>
                <a:ea typeface="+mj-ea"/>
                <a:cs typeface="Helvetica Neue"/>
              </a:defRPr>
            </a:lvl1pPr>
          </a:lstStyle>
          <a:p>
            <a:r>
              <a:rPr lang="nl-BE" dirty="0"/>
              <a:t>Click to edit Master title style</a:t>
            </a:r>
            <a:endParaRPr dirty="0"/>
          </a:p>
        </p:txBody>
      </p:sp>
    </p:spTree>
    <p:extLst>
      <p:ext uri="{BB962C8B-B14F-4D97-AF65-F5344CB8AC3E}">
        <p14:creationId xmlns:p14="http://schemas.microsoft.com/office/powerpoint/2010/main" val="571966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0F167C8-24AC-1E45-9ACE-01E3A114AEBA}" type="datetimeFigureOut">
              <a:rPr lang="en-US" smtClean="0"/>
              <a:t>2/12/2018</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01747" y="6327518"/>
            <a:ext cx="2743200" cy="365125"/>
          </a:xfrm>
          <a:prstGeom prst="rect">
            <a:avLst/>
          </a:prstGeom>
        </p:spPr>
        <p:txBody>
          <a:bodyPr/>
          <a:lstStyle/>
          <a:p>
            <a:fld id="{50864B7A-E153-5344-B22F-C133FEE3D903}" type="slidenum">
              <a:rPr lang="en-US" smtClean="0"/>
              <a:t>‹#›</a:t>
            </a:fld>
            <a:endParaRPr lang="en-US"/>
          </a:p>
        </p:txBody>
      </p:sp>
    </p:spTree>
    <p:extLst>
      <p:ext uri="{BB962C8B-B14F-4D97-AF65-F5344CB8AC3E}">
        <p14:creationId xmlns:p14="http://schemas.microsoft.com/office/powerpoint/2010/main" val="1804358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Numbers">
    <p:spTree>
      <p:nvGrpSpPr>
        <p:cNvPr id="1" name=""/>
        <p:cNvGrpSpPr/>
        <p:nvPr/>
      </p:nvGrpSpPr>
      <p:grpSpPr>
        <a:xfrm>
          <a:off x="0" y="0"/>
          <a:ext cx="0" cy="0"/>
          <a:chOff x="0" y="0"/>
          <a:chExt cx="0" cy="0"/>
        </a:xfrm>
      </p:grpSpPr>
      <p:sp>
        <p:nvSpPr>
          <p:cNvPr id="16" name="Content Placeholder 2"/>
          <p:cNvSpPr>
            <a:spLocks noGrp="1"/>
          </p:cNvSpPr>
          <p:nvPr>
            <p:ph idx="10"/>
          </p:nvPr>
        </p:nvSpPr>
        <p:spPr>
          <a:xfrm>
            <a:off x="766800" y="1267200"/>
            <a:ext cx="11076923" cy="5227969"/>
          </a:xfrm>
          <a:prstGeom prst="rect">
            <a:avLst/>
          </a:prstGeom>
        </p:spPr>
        <p:txBody>
          <a:bodyPr lIns="90000" tIns="46800" rIns="90000" bIns="46800" anchor="ctr" anchorCtr="0">
            <a:normAutofit/>
          </a:bodyPr>
          <a:lstStyle>
            <a:lvl1pPr marL="989868" indent="-457200">
              <a:lnSpc>
                <a:spcPct val="150000"/>
              </a:lnSpc>
              <a:spcBef>
                <a:spcPts val="0"/>
              </a:spcBef>
              <a:spcAft>
                <a:spcPts val="600"/>
              </a:spcAft>
              <a:buClr>
                <a:srgbClr val="820024"/>
              </a:buClr>
              <a:buFont typeface="+mj-lt"/>
              <a:buAutoNum type="arabicPeriod"/>
              <a:defRPr sz="2500" b="0" i="0" kern="1200" spc="100">
                <a:solidFill>
                  <a:schemeClr val="tx1">
                    <a:lumMod val="65000"/>
                    <a:lumOff val="35000"/>
                  </a:schemeClr>
                </a:solidFill>
                <a:latin typeface="Helvetica Neue"/>
                <a:cs typeface="Helvetica Neue"/>
              </a:defRPr>
            </a:lvl1pPr>
            <a:lvl2pPr marL="1072785" indent="180000">
              <a:lnSpc>
                <a:spcPct val="150000"/>
              </a:lnSpc>
              <a:spcBef>
                <a:spcPts val="0"/>
              </a:spcBef>
              <a:spcAft>
                <a:spcPts val="600"/>
              </a:spcAft>
              <a:buClr>
                <a:srgbClr val="9A1042"/>
              </a:buClr>
              <a:buFont typeface="Arial"/>
              <a:buChar char="•"/>
              <a:defRPr sz="2000" b="0" i="0" kern="1200" spc="100">
                <a:solidFill>
                  <a:srgbClr val="6C6C73"/>
                </a:solidFill>
                <a:latin typeface="Helvetica Neue"/>
                <a:cs typeface="Helvetica Neue"/>
              </a:defRPr>
            </a:lvl2pPr>
            <a:lvl3pPr marL="1478803" indent="180000">
              <a:lnSpc>
                <a:spcPct val="150000"/>
              </a:lnSpc>
              <a:spcBef>
                <a:spcPts val="0"/>
              </a:spcBef>
              <a:spcAft>
                <a:spcPts val="600"/>
              </a:spcAft>
              <a:buClr>
                <a:srgbClr val="9A1042"/>
              </a:buClr>
              <a:buFont typeface="Arial"/>
              <a:buChar char="•"/>
              <a:defRPr sz="1800" b="0" i="0" kern="1200" spc="100">
                <a:solidFill>
                  <a:srgbClr val="6C6C73"/>
                </a:solidFill>
                <a:latin typeface="Helvetica Neue"/>
                <a:cs typeface="Helvetica Neue"/>
              </a:defRPr>
            </a:lvl3pPr>
            <a:lvl4pPr marL="1877374" indent="180000">
              <a:lnSpc>
                <a:spcPct val="150000"/>
              </a:lnSpc>
              <a:spcBef>
                <a:spcPts val="0"/>
              </a:spcBef>
              <a:spcAft>
                <a:spcPts val="600"/>
              </a:spcAft>
              <a:buClr>
                <a:srgbClr val="9A1042"/>
              </a:buClr>
              <a:buFont typeface="Arial"/>
              <a:buChar char="•"/>
              <a:defRPr sz="1600" b="0" i="0" kern="1200" spc="100">
                <a:solidFill>
                  <a:srgbClr val="6C6C73"/>
                </a:solidFill>
                <a:latin typeface="Helvetica Neue"/>
                <a:cs typeface="Helvetica Neue"/>
              </a:defRPr>
            </a:lvl4pPr>
            <a:lvl5pPr marL="2275942" indent="180000">
              <a:lnSpc>
                <a:spcPct val="150000"/>
              </a:lnSpc>
              <a:spcBef>
                <a:spcPts val="0"/>
              </a:spcBef>
              <a:spcAft>
                <a:spcPts val="600"/>
              </a:spcAft>
              <a:buClr>
                <a:srgbClr val="9A1042"/>
              </a:buClr>
              <a:buFont typeface="Arial"/>
              <a:buChar char="•"/>
              <a:defRPr sz="1400" b="0" i="0" kern="1200" spc="100">
                <a:solidFill>
                  <a:srgbClr val="6C6C73"/>
                </a:solidFill>
                <a:latin typeface="Helvetica Neue"/>
                <a:cs typeface="Helvetica Neue"/>
              </a:defRPr>
            </a:lvl5pPr>
          </a:lstStyle>
          <a:p>
            <a:pPr lvl="0"/>
            <a:r>
              <a:rPr lang="nl-BE" dirty="0"/>
              <a:t>Click to edit Master text styles</a:t>
            </a:r>
          </a:p>
        </p:txBody>
      </p:sp>
      <p:sp>
        <p:nvSpPr>
          <p:cNvPr id="17" name="Title 1"/>
          <p:cNvSpPr>
            <a:spLocks noGrp="1"/>
          </p:cNvSpPr>
          <p:nvPr>
            <p:ph type="ctrTitle"/>
          </p:nvPr>
        </p:nvSpPr>
        <p:spPr>
          <a:xfrm>
            <a:off x="1" y="5"/>
            <a:ext cx="12193065"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chemeClr val="tx1">
                    <a:lumMod val="75000"/>
                    <a:lumOff val="25000"/>
                  </a:schemeClr>
                </a:solidFill>
                <a:latin typeface="Helvetica Neue"/>
                <a:ea typeface="+mj-ea"/>
                <a:cs typeface="Helvetica Neue"/>
              </a:defRPr>
            </a:lvl1pPr>
          </a:lstStyle>
          <a:p>
            <a:r>
              <a:rPr lang="nl-BE" dirty="0"/>
              <a:t>Click to edit Master title style</a:t>
            </a:r>
            <a:endParaRPr dirty="0"/>
          </a:p>
        </p:txBody>
      </p:sp>
    </p:spTree>
    <p:extLst>
      <p:ext uri="{BB962C8B-B14F-4D97-AF65-F5344CB8AC3E}">
        <p14:creationId xmlns:p14="http://schemas.microsoft.com/office/powerpoint/2010/main" val="240847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9" name="Title 1"/>
          <p:cNvSpPr>
            <a:spLocks noGrp="1"/>
          </p:cNvSpPr>
          <p:nvPr>
            <p:ph type="ctrTitle"/>
          </p:nvPr>
        </p:nvSpPr>
        <p:spPr>
          <a:xfrm>
            <a:off x="1" y="5"/>
            <a:ext cx="12193065"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chemeClr val="tx1">
                    <a:lumMod val="75000"/>
                    <a:lumOff val="25000"/>
                  </a:schemeClr>
                </a:solidFill>
                <a:latin typeface="Helvetica Neue"/>
                <a:ea typeface="+mj-ea"/>
                <a:cs typeface="Helvetica Neue"/>
              </a:defRPr>
            </a:lvl1pPr>
          </a:lstStyle>
          <a:p>
            <a:r>
              <a:rPr lang="nl-BE" dirty="0"/>
              <a:t>Click to edit Master title style</a:t>
            </a:r>
            <a:endParaRPr dirty="0"/>
          </a:p>
        </p:txBody>
      </p:sp>
      <p:sp>
        <p:nvSpPr>
          <p:cNvPr id="20" name="ZoneTexte 19"/>
          <p:cNvSpPr txBox="1"/>
          <p:nvPr userDrawn="1"/>
        </p:nvSpPr>
        <p:spPr>
          <a:xfrm>
            <a:off x="802382" y="1329267"/>
            <a:ext cx="9263836" cy="369332"/>
          </a:xfrm>
          <a:prstGeom prst="rect">
            <a:avLst/>
          </a:prstGeom>
          <a:noFill/>
        </p:spPr>
        <p:txBody>
          <a:bodyPr wrap="square" rtlCol="0">
            <a:spAutoFit/>
          </a:bodyPr>
          <a:lstStyle/>
          <a:p>
            <a:endParaRPr lang="fr-FR" sz="1800" dirty="0"/>
          </a:p>
        </p:txBody>
      </p:sp>
    </p:spTree>
    <p:extLst>
      <p:ext uri="{BB962C8B-B14F-4D97-AF65-F5344CB8AC3E}">
        <p14:creationId xmlns:p14="http://schemas.microsoft.com/office/powerpoint/2010/main" val="4207658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9" name="Title 1"/>
          <p:cNvSpPr>
            <a:spLocks noGrp="1"/>
          </p:cNvSpPr>
          <p:nvPr>
            <p:ph type="ctrTitle"/>
          </p:nvPr>
        </p:nvSpPr>
        <p:spPr>
          <a:xfrm>
            <a:off x="1" y="5"/>
            <a:ext cx="12193065"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chemeClr val="tx1">
                    <a:lumMod val="75000"/>
                    <a:lumOff val="25000"/>
                  </a:schemeClr>
                </a:solidFill>
                <a:latin typeface="Helvetica Neue"/>
                <a:ea typeface="+mj-ea"/>
                <a:cs typeface="Helvetica Neue"/>
              </a:defRPr>
            </a:lvl1pPr>
          </a:lstStyle>
          <a:p>
            <a:r>
              <a:rPr lang="nl-BE" dirty="0"/>
              <a:t>Click to edit Master title style</a:t>
            </a:r>
            <a:endParaRPr dirty="0"/>
          </a:p>
        </p:txBody>
      </p:sp>
      <p:sp>
        <p:nvSpPr>
          <p:cNvPr id="20" name="ZoneTexte 19"/>
          <p:cNvSpPr txBox="1"/>
          <p:nvPr userDrawn="1"/>
        </p:nvSpPr>
        <p:spPr>
          <a:xfrm>
            <a:off x="802382" y="1329267"/>
            <a:ext cx="9263836" cy="369332"/>
          </a:xfrm>
          <a:prstGeom prst="rect">
            <a:avLst/>
          </a:prstGeom>
          <a:noFill/>
        </p:spPr>
        <p:txBody>
          <a:bodyPr wrap="square" rtlCol="0">
            <a:spAutoFit/>
          </a:bodyPr>
          <a:lstStyle/>
          <a:p>
            <a:endParaRPr lang="fr-FR" sz="1800" dirty="0"/>
          </a:p>
        </p:txBody>
      </p:sp>
    </p:spTree>
    <p:extLst>
      <p:ext uri="{BB962C8B-B14F-4D97-AF65-F5344CB8AC3E}">
        <p14:creationId xmlns:p14="http://schemas.microsoft.com/office/powerpoint/2010/main" val="4173200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16" name="Content Placeholder 2"/>
          <p:cNvSpPr>
            <a:spLocks noGrp="1"/>
          </p:cNvSpPr>
          <p:nvPr>
            <p:ph idx="10"/>
          </p:nvPr>
        </p:nvSpPr>
        <p:spPr>
          <a:xfrm>
            <a:off x="766800" y="1267200"/>
            <a:ext cx="11076923" cy="5227969"/>
          </a:xfrm>
          <a:prstGeom prst="rect">
            <a:avLst/>
          </a:prstGeom>
        </p:spPr>
        <p:txBody>
          <a:bodyPr lIns="90000" tIns="46800" rIns="90000" bIns="46800" anchor="ctr" anchorCtr="0">
            <a:normAutofit/>
          </a:bodyPr>
          <a:lstStyle>
            <a:lvl1pPr marL="875568" indent="-342900">
              <a:lnSpc>
                <a:spcPct val="150000"/>
              </a:lnSpc>
              <a:spcBef>
                <a:spcPts val="0"/>
              </a:spcBef>
              <a:spcAft>
                <a:spcPts val="600"/>
              </a:spcAft>
              <a:buClr>
                <a:srgbClr val="820024"/>
              </a:buClr>
              <a:buFont typeface="Arial" charset="0"/>
              <a:buChar char="•"/>
              <a:defRPr sz="2500" b="0" i="0" kern="1200" spc="100">
                <a:solidFill>
                  <a:schemeClr val="tx1">
                    <a:lumMod val="65000"/>
                    <a:lumOff val="35000"/>
                  </a:schemeClr>
                </a:solidFill>
                <a:latin typeface="Helvetica Neue"/>
                <a:cs typeface="Helvetica Neue"/>
              </a:defRPr>
            </a:lvl1pPr>
            <a:lvl2pPr marL="1072785" indent="180000">
              <a:lnSpc>
                <a:spcPct val="150000"/>
              </a:lnSpc>
              <a:spcBef>
                <a:spcPts val="0"/>
              </a:spcBef>
              <a:spcAft>
                <a:spcPts val="600"/>
              </a:spcAft>
              <a:buClr>
                <a:srgbClr val="9A1042"/>
              </a:buClr>
              <a:buFont typeface="LucidaGrande" charset="0"/>
              <a:buChar char="⁃"/>
              <a:defRPr sz="2000" b="0" i="0" kern="1200" spc="100">
                <a:solidFill>
                  <a:schemeClr val="tx1">
                    <a:lumMod val="65000"/>
                    <a:lumOff val="35000"/>
                  </a:schemeClr>
                </a:solidFill>
                <a:latin typeface="Helvetica Neue"/>
                <a:cs typeface="Helvetica Neue"/>
              </a:defRPr>
            </a:lvl2pPr>
            <a:lvl3pPr marL="1478803" indent="180000">
              <a:lnSpc>
                <a:spcPct val="150000"/>
              </a:lnSpc>
              <a:spcBef>
                <a:spcPts val="0"/>
              </a:spcBef>
              <a:spcAft>
                <a:spcPts val="600"/>
              </a:spcAft>
              <a:buClr>
                <a:srgbClr val="9A1042"/>
              </a:buClr>
              <a:buFont typeface="LucidaGrande" charset="0"/>
              <a:buChar char="⁃"/>
              <a:defRPr sz="1800" b="0" i="0" kern="1200" spc="100">
                <a:solidFill>
                  <a:schemeClr val="tx1">
                    <a:lumMod val="65000"/>
                    <a:lumOff val="35000"/>
                  </a:schemeClr>
                </a:solidFill>
                <a:latin typeface="Helvetica Neue"/>
                <a:cs typeface="Helvetica Neue"/>
              </a:defRPr>
            </a:lvl3pPr>
            <a:lvl4pPr marL="1877374" indent="180000">
              <a:lnSpc>
                <a:spcPct val="150000"/>
              </a:lnSpc>
              <a:spcBef>
                <a:spcPts val="0"/>
              </a:spcBef>
              <a:spcAft>
                <a:spcPts val="600"/>
              </a:spcAft>
              <a:buClr>
                <a:srgbClr val="9A1042"/>
              </a:buClr>
              <a:buFont typeface="LucidaGrande" charset="0"/>
              <a:buChar char="⁃"/>
              <a:defRPr sz="1600" b="0" i="0" kern="1200" spc="100">
                <a:solidFill>
                  <a:schemeClr val="tx1">
                    <a:lumMod val="65000"/>
                    <a:lumOff val="35000"/>
                  </a:schemeClr>
                </a:solidFill>
                <a:latin typeface="Helvetica Neue"/>
                <a:cs typeface="Helvetica Neue"/>
              </a:defRPr>
            </a:lvl4pPr>
            <a:lvl5pPr marL="2275942" indent="180000">
              <a:lnSpc>
                <a:spcPct val="150000"/>
              </a:lnSpc>
              <a:spcBef>
                <a:spcPts val="0"/>
              </a:spcBef>
              <a:spcAft>
                <a:spcPts val="600"/>
              </a:spcAft>
              <a:buClr>
                <a:srgbClr val="9A1042"/>
              </a:buClr>
              <a:buFont typeface="LucidaGrande" charset="0"/>
              <a:buChar char="⁃"/>
              <a:defRPr sz="1400" b="0" i="0" kern="1200" spc="100">
                <a:solidFill>
                  <a:schemeClr val="tx1">
                    <a:lumMod val="65000"/>
                    <a:lumOff val="35000"/>
                  </a:schemeClr>
                </a:solidFill>
                <a:latin typeface="Helvetica Neue"/>
                <a:cs typeface="Helvetica Neue"/>
              </a:defRPr>
            </a:lvl5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p>
        </p:txBody>
      </p:sp>
      <p:sp>
        <p:nvSpPr>
          <p:cNvPr id="17" name="Title 1"/>
          <p:cNvSpPr>
            <a:spLocks noGrp="1"/>
          </p:cNvSpPr>
          <p:nvPr>
            <p:ph type="ctrTitle"/>
          </p:nvPr>
        </p:nvSpPr>
        <p:spPr>
          <a:xfrm>
            <a:off x="1" y="5"/>
            <a:ext cx="12193065"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chemeClr val="tx1">
                    <a:lumMod val="75000"/>
                    <a:lumOff val="25000"/>
                  </a:schemeClr>
                </a:solidFill>
                <a:latin typeface="Helvetica Neue"/>
                <a:ea typeface="+mj-ea"/>
                <a:cs typeface="Helvetica Neue"/>
              </a:defRPr>
            </a:lvl1pPr>
          </a:lstStyle>
          <a:p>
            <a:r>
              <a:rPr lang="nl-BE" dirty="0"/>
              <a:t>Click to edit Master title style</a:t>
            </a:r>
            <a:endParaRPr dirty="0"/>
          </a:p>
        </p:txBody>
      </p:sp>
    </p:spTree>
    <p:extLst>
      <p:ext uri="{BB962C8B-B14F-4D97-AF65-F5344CB8AC3E}">
        <p14:creationId xmlns:p14="http://schemas.microsoft.com/office/powerpoint/2010/main" val="3605380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umbers">
    <p:spTree>
      <p:nvGrpSpPr>
        <p:cNvPr id="1" name=""/>
        <p:cNvGrpSpPr/>
        <p:nvPr/>
      </p:nvGrpSpPr>
      <p:grpSpPr>
        <a:xfrm>
          <a:off x="0" y="0"/>
          <a:ext cx="0" cy="0"/>
          <a:chOff x="0" y="0"/>
          <a:chExt cx="0" cy="0"/>
        </a:xfrm>
      </p:grpSpPr>
      <p:sp>
        <p:nvSpPr>
          <p:cNvPr id="16" name="Content Placeholder 2"/>
          <p:cNvSpPr>
            <a:spLocks noGrp="1"/>
          </p:cNvSpPr>
          <p:nvPr>
            <p:ph idx="10"/>
          </p:nvPr>
        </p:nvSpPr>
        <p:spPr>
          <a:xfrm>
            <a:off x="766800" y="1267200"/>
            <a:ext cx="11076923" cy="5227969"/>
          </a:xfrm>
          <a:prstGeom prst="rect">
            <a:avLst/>
          </a:prstGeom>
        </p:spPr>
        <p:txBody>
          <a:bodyPr lIns="90000" tIns="46800" rIns="90000" bIns="46800" anchor="ctr" anchorCtr="0">
            <a:normAutofit/>
          </a:bodyPr>
          <a:lstStyle>
            <a:lvl1pPr marL="989868" indent="-457200">
              <a:lnSpc>
                <a:spcPct val="150000"/>
              </a:lnSpc>
              <a:spcBef>
                <a:spcPts val="0"/>
              </a:spcBef>
              <a:spcAft>
                <a:spcPts val="600"/>
              </a:spcAft>
              <a:buClr>
                <a:srgbClr val="820024"/>
              </a:buClr>
              <a:buFont typeface="+mj-lt"/>
              <a:buAutoNum type="arabicPeriod"/>
              <a:defRPr sz="2500" b="0" i="0" kern="1200" spc="100">
                <a:solidFill>
                  <a:schemeClr val="tx1">
                    <a:lumMod val="65000"/>
                    <a:lumOff val="35000"/>
                  </a:schemeClr>
                </a:solidFill>
                <a:latin typeface="Helvetica Neue"/>
                <a:cs typeface="Helvetica Neue"/>
              </a:defRPr>
            </a:lvl1pPr>
            <a:lvl2pPr marL="1072785" indent="180000">
              <a:lnSpc>
                <a:spcPct val="150000"/>
              </a:lnSpc>
              <a:spcBef>
                <a:spcPts val="0"/>
              </a:spcBef>
              <a:spcAft>
                <a:spcPts val="600"/>
              </a:spcAft>
              <a:buClr>
                <a:srgbClr val="9A1042"/>
              </a:buClr>
              <a:buFont typeface="Arial"/>
              <a:buChar char="•"/>
              <a:defRPr sz="2000" b="0" i="0" kern="1200" spc="100">
                <a:solidFill>
                  <a:srgbClr val="6C6C73"/>
                </a:solidFill>
                <a:latin typeface="Helvetica Neue"/>
                <a:cs typeface="Helvetica Neue"/>
              </a:defRPr>
            </a:lvl2pPr>
            <a:lvl3pPr marL="1478803" indent="180000">
              <a:lnSpc>
                <a:spcPct val="150000"/>
              </a:lnSpc>
              <a:spcBef>
                <a:spcPts val="0"/>
              </a:spcBef>
              <a:spcAft>
                <a:spcPts val="600"/>
              </a:spcAft>
              <a:buClr>
                <a:srgbClr val="9A1042"/>
              </a:buClr>
              <a:buFont typeface="Arial"/>
              <a:buChar char="•"/>
              <a:defRPr sz="1800" b="0" i="0" kern="1200" spc="100">
                <a:solidFill>
                  <a:srgbClr val="6C6C73"/>
                </a:solidFill>
                <a:latin typeface="Helvetica Neue"/>
                <a:cs typeface="Helvetica Neue"/>
              </a:defRPr>
            </a:lvl3pPr>
            <a:lvl4pPr marL="1877374" indent="180000">
              <a:lnSpc>
                <a:spcPct val="150000"/>
              </a:lnSpc>
              <a:spcBef>
                <a:spcPts val="0"/>
              </a:spcBef>
              <a:spcAft>
                <a:spcPts val="600"/>
              </a:spcAft>
              <a:buClr>
                <a:srgbClr val="9A1042"/>
              </a:buClr>
              <a:buFont typeface="Arial"/>
              <a:buChar char="•"/>
              <a:defRPr sz="1600" b="0" i="0" kern="1200" spc="100">
                <a:solidFill>
                  <a:srgbClr val="6C6C73"/>
                </a:solidFill>
                <a:latin typeface="Helvetica Neue"/>
                <a:cs typeface="Helvetica Neue"/>
              </a:defRPr>
            </a:lvl4pPr>
            <a:lvl5pPr marL="2275942" indent="180000">
              <a:lnSpc>
                <a:spcPct val="150000"/>
              </a:lnSpc>
              <a:spcBef>
                <a:spcPts val="0"/>
              </a:spcBef>
              <a:spcAft>
                <a:spcPts val="600"/>
              </a:spcAft>
              <a:buClr>
                <a:srgbClr val="9A1042"/>
              </a:buClr>
              <a:buFont typeface="Arial"/>
              <a:buChar char="•"/>
              <a:defRPr sz="1400" b="0" i="0" kern="1200" spc="100">
                <a:solidFill>
                  <a:srgbClr val="6C6C73"/>
                </a:solidFill>
                <a:latin typeface="Helvetica Neue"/>
                <a:cs typeface="Helvetica Neue"/>
              </a:defRPr>
            </a:lvl5pPr>
          </a:lstStyle>
          <a:p>
            <a:pPr lvl="0"/>
            <a:r>
              <a:rPr lang="nl-BE" dirty="0"/>
              <a:t>Click to edit Master text styles</a:t>
            </a:r>
          </a:p>
        </p:txBody>
      </p:sp>
      <p:sp>
        <p:nvSpPr>
          <p:cNvPr id="17" name="Title 1"/>
          <p:cNvSpPr>
            <a:spLocks noGrp="1"/>
          </p:cNvSpPr>
          <p:nvPr>
            <p:ph type="ctrTitle"/>
          </p:nvPr>
        </p:nvSpPr>
        <p:spPr>
          <a:xfrm>
            <a:off x="1" y="5"/>
            <a:ext cx="12193065"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chemeClr val="tx1">
                    <a:lumMod val="75000"/>
                    <a:lumOff val="25000"/>
                  </a:schemeClr>
                </a:solidFill>
                <a:latin typeface="Helvetica Neue"/>
                <a:ea typeface="+mj-ea"/>
                <a:cs typeface="Helvetica Neue"/>
              </a:defRPr>
            </a:lvl1pPr>
          </a:lstStyle>
          <a:p>
            <a:r>
              <a:rPr lang="nl-BE" dirty="0"/>
              <a:t>Click to edit Master title style</a:t>
            </a:r>
            <a:endParaRPr dirty="0"/>
          </a:p>
        </p:txBody>
      </p:sp>
    </p:spTree>
    <p:extLst>
      <p:ext uri="{BB962C8B-B14F-4D97-AF65-F5344CB8AC3E}">
        <p14:creationId xmlns:p14="http://schemas.microsoft.com/office/powerpoint/2010/main" val="21028101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box left">
    <p:spTree>
      <p:nvGrpSpPr>
        <p:cNvPr id="1" name=""/>
        <p:cNvGrpSpPr/>
        <p:nvPr/>
      </p:nvGrpSpPr>
      <p:grpSpPr>
        <a:xfrm>
          <a:off x="0" y="0"/>
          <a:ext cx="0" cy="0"/>
          <a:chOff x="0" y="0"/>
          <a:chExt cx="0" cy="0"/>
        </a:xfrm>
      </p:grpSpPr>
      <p:sp>
        <p:nvSpPr>
          <p:cNvPr id="16" name="Content Placeholder 2"/>
          <p:cNvSpPr>
            <a:spLocks noGrp="1"/>
          </p:cNvSpPr>
          <p:nvPr>
            <p:ph idx="10"/>
          </p:nvPr>
        </p:nvSpPr>
        <p:spPr>
          <a:xfrm>
            <a:off x="766800" y="1267200"/>
            <a:ext cx="5378819" cy="5229293"/>
          </a:xfrm>
          <a:prstGeom prst="rect">
            <a:avLst/>
          </a:prstGeom>
        </p:spPr>
        <p:txBody>
          <a:bodyPr lIns="90000" tIns="46800" rIns="90000" bIns="46800" anchor="ctr" anchorCtr="0">
            <a:normAutofit/>
          </a:bodyPr>
          <a:lstStyle>
            <a:lvl1pPr marL="875568" indent="-342900">
              <a:lnSpc>
                <a:spcPct val="150000"/>
              </a:lnSpc>
              <a:spcBef>
                <a:spcPts val="0"/>
              </a:spcBef>
              <a:spcAft>
                <a:spcPts val="600"/>
              </a:spcAft>
              <a:buClr>
                <a:srgbClr val="820024"/>
              </a:buClr>
              <a:buFont typeface="Arial" charset="0"/>
              <a:buChar char="•"/>
              <a:defRPr sz="2500" b="0" i="0" kern="1200" spc="100">
                <a:solidFill>
                  <a:schemeClr val="tx1">
                    <a:lumMod val="65000"/>
                    <a:lumOff val="35000"/>
                  </a:schemeClr>
                </a:solidFill>
                <a:latin typeface="Helvetica Neue"/>
                <a:cs typeface="Helvetica Neue"/>
              </a:defRPr>
            </a:lvl1pPr>
            <a:lvl2pPr marL="1072785" indent="180000">
              <a:lnSpc>
                <a:spcPct val="150000"/>
              </a:lnSpc>
              <a:spcBef>
                <a:spcPts val="0"/>
              </a:spcBef>
              <a:spcAft>
                <a:spcPts val="600"/>
              </a:spcAft>
              <a:buClr>
                <a:srgbClr val="9A1042"/>
              </a:buClr>
              <a:buFont typeface="LucidaGrande" charset="0"/>
              <a:buChar char="⁃"/>
              <a:defRPr sz="2000" b="0" i="0" kern="1200" spc="100">
                <a:solidFill>
                  <a:schemeClr val="tx1">
                    <a:lumMod val="65000"/>
                    <a:lumOff val="35000"/>
                  </a:schemeClr>
                </a:solidFill>
                <a:latin typeface="Helvetica Neue"/>
                <a:cs typeface="Helvetica Neue"/>
              </a:defRPr>
            </a:lvl2pPr>
            <a:lvl3pPr marL="1478803" indent="180000">
              <a:lnSpc>
                <a:spcPct val="150000"/>
              </a:lnSpc>
              <a:spcBef>
                <a:spcPts val="0"/>
              </a:spcBef>
              <a:spcAft>
                <a:spcPts val="600"/>
              </a:spcAft>
              <a:buClr>
                <a:srgbClr val="9A1042"/>
              </a:buClr>
              <a:buFont typeface="LucidaGrande" charset="0"/>
              <a:buChar char="⁃"/>
              <a:defRPr sz="1800" b="0" i="0" kern="1200" spc="100">
                <a:solidFill>
                  <a:schemeClr val="tx1">
                    <a:lumMod val="65000"/>
                    <a:lumOff val="35000"/>
                  </a:schemeClr>
                </a:solidFill>
                <a:latin typeface="Helvetica Neue"/>
                <a:cs typeface="Helvetica Neue"/>
              </a:defRPr>
            </a:lvl3pPr>
            <a:lvl4pPr marL="1877374" indent="180000">
              <a:lnSpc>
                <a:spcPct val="150000"/>
              </a:lnSpc>
              <a:spcBef>
                <a:spcPts val="0"/>
              </a:spcBef>
              <a:spcAft>
                <a:spcPts val="600"/>
              </a:spcAft>
              <a:buClr>
                <a:srgbClr val="9A1042"/>
              </a:buClr>
              <a:buFont typeface="LucidaGrande" charset="0"/>
              <a:buChar char="⁃"/>
              <a:defRPr sz="1600" b="0" i="0" kern="1200" spc="100">
                <a:solidFill>
                  <a:schemeClr val="tx1">
                    <a:lumMod val="65000"/>
                    <a:lumOff val="35000"/>
                  </a:schemeClr>
                </a:solidFill>
                <a:latin typeface="Helvetica Neue"/>
                <a:cs typeface="Helvetica Neue"/>
              </a:defRPr>
            </a:lvl4pPr>
            <a:lvl5pPr marL="2275942" indent="180000">
              <a:lnSpc>
                <a:spcPct val="150000"/>
              </a:lnSpc>
              <a:spcBef>
                <a:spcPts val="0"/>
              </a:spcBef>
              <a:spcAft>
                <a:spcPts val="600"/>
              </a:spcAft>
              <a:buClr>
                <a:srgbClr val="9A1042"/>
              </a:buClr>
              <a:buFont typeface="LucidaGrande" charset="0"/>
              <a:buChar char="⁃"/>
              <a:defRPr sz="1400" b="0" i="0" kern="1200" spc="100">
                <a:solidFill>
                  <a:schemeClr val="tx1">
                    <a:lumMod val="65000"/>
                    <a:lumOff val="35000"/>
                  </a:schemeClr>
                </a:solidFill>
                <a:latin typeface="Helvetica Neue"/>
                <a:cs typeface="Helvetica Neue"/>
              </a:defRPr>
            </a:lvl5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p>
        </p:txBody>
      </p:sp>
      <p:sp>
        <p:nvSpPr>
          <p:cNvPr id="17" name="Title 1"/>
          <p:cNvSpPr>
            <a:spLocks noGrp="1"/>
          </p:cNvSpPr>
          <p:nvPr>
            <p:ph type="ctrTitle"/>
          </p:nvPr>
        </p:nvSpPr>
        <p:spPr>
          <a:xfrm>
            <a:off x="1" y="5"/>
            <a:ext cx="12193065"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chemeClr val="tx1">
                    <a:lumMod val="75000"/>
                    <a:lumOff val="25000"/>
                  </a:schemeClr>
                </a:solidFill>
                <a:latin typeface="Helvetica Neue"/>
                <a:ea typeface="+mj-ea"/>
                <a:cs typeface="Helvetica Neue"/>
              </a:defRPr>
            </a:lvl1pPr>
          </a:lstStyle>
          <a:p>
            <a:r>
              <a:rPr lang="nl-BE" dirty="0"/>
              <a:t>Click to edit Master title style</a:t>
            </a:r>
            <a:endParaRPr dirty="0"/>
          </a:p>
        </p:txBody>
      </p:sp>
    </p:spTree>
    <p:extLst>
      <p:ext uri="{BB962C8B-B14F-4D97-AF65-F5344CB8AC3E}">
        <p14:creationId xmlns:p14="http://schemas.microsoft.com/office/powerpoint/2010/main" val="7116277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text boxes">
    <p:spTree>
      <p:nvGrpSpPr>
        <p:cNvPr id="1" name=""/>
        <p:cNvGrpSpPr/>
        <p:nvPr/>
      </p:nvGrpSpPr>
      <p:grpSpPr>
        <a:xfrm>
          <a:off x="0" y="0"/>
          <a:ext cx="0" cy="0"/>
          <a:chOff x="0" y="0"/>
          <a:chExt cx="0" cy="0"/>
        </a:xfrm>
      </p:grpSpPr>
      <p:sp>
        <p:nvSpPr>
          <p:cNvPr id="16" name="Content Placeholder 2"/>
          <p:cNvSpPr>
            <a:spLocks noGrp="1"/>
          </p:cNvSpPr>
          <p:nvPr>
            <p:ph idx="10"/>
          </p:nvPr>
        </p:nvSpPr>
        <p:spPr>
          <a:xfrm>
            <a:off x="766800" y="1267200"/>
            <a:ext cx="5378819" cy="5229293"/>
          </a:xfrm>
          <a:prstGeom prst="rect">
            <a:avLst/>
          </a:prstGeom>
        </p:spPr>
        <p:txBody>
          <a:bodyPr lIns="90000" tIns="46800" rIns="90000" bIns="46800" anchor="t" anchorCtr="0">
            <a:normAutofit/>
          </a:bodyPr>
          <a:lstStyle>
            <a:lvl1pPr marL="875568" indent="-342900">
              <a:lnSpc>
                <a:spcPct val="150000"/>
              </a:lnSpc>
              <a:spcBef>
                <a:spcPts val="0"/>
              </a:spcBef>
              <a:spcAft>
                <a:spcPts val="600"/>
              </a:spcAft>
              <a:buClr>
                <a:srgbClr val="820024"/>
              </a:buClr>
              <a:buFont typeface="Arial" charset="0"/>
              <a:buChar char="•"/>
              <a:defRPr sz="2500" b="0" i="0" kern="1200" spc="100">
                <a:solidFill>
                  <a:schemeClr val="tx1">
                    <a:lumMod val="65000"/>
                    <a:lumOff val="35000"/>
                  </a:schemeClr>
                </a:solidFill>
                <a:latin typeface="Helvetica Neue"/>
                <a:cs typeface="Helvetica Neue"/>
              </a:defRPr>
            </a:lvl1pPr>
            <a:lvl2pPr marL="1072785" indent="180000">
              <a:lnSpc>
                <a:spcPct val="150000"/>
              </a:lnSpc>
              <a:spcBef>
                <a:spcPts val="0"/>
              </a:spcBef>
              <a:spcAft>
                <a:spcPts val="600"/>
              </a:spcAft>
              <a:buClr>
                <a:srgbClr val="9A1042"/>
              </a:buClr>
              <a:buFont typeface="LucidaGrande" charset="0"/>
              <a:buChar char="⁃"/>
              <a:defRPr sz="2000" b="0" i="0" kern="1200" spc="100">
                <a:solidFill>
                  <a:schemeClr val="tx1">
                    <a:lumMod val="65000"/>
                    <a:lumOff val="35000"/>
                  </a:schemeClr>
                </a:solidFill>
                <a:latin typeface="Helvetica Neue"/>
                <a:cs typeface="Helvetica Neue"/>
              </a:defRPr>
            </a:lvl2pPr>
            <a:lvl3pPr marL="1478803" indent="180000">
              <a:lnSpc>
                <a:spcPct val="150000"/>
              </a:lnSpc>
              <a:spcBef>
                <a:spcPts val="0"/>
              </a:spcBef>
              <a:spcAft>
                <a:spcPts val="600"/>
              </a:spcAft>
              <a:buClr>
                <a:srgbClr val="9A1042"/>
              </a:buClr>
              <a:buFont typeface="LucidaGrande" charset="0"/>
              <a:buChar char="⁃"/>
              <a:defRPr sz="1800" b="0" i="0" kern="1200" spc="100">
                <a:solidFill>
                  <a:schemeClr val="tx1">
                    <a:lumMod val="65000"/>
                    <a:lumOff val="35000"/>
                  </a:schemeClr>
                </a:solidFill>
                <a:latin typeface="Helvetica Neue"/>
                <a:cs typeface="Helvetica Neue"/>
              </a:defRPr>
            </a:lvl3pPr>
            <a:lvl4pPr marL="1877374" indent="180000">
              <a:lnSpc>
                <a:spcPct val="150000"/>
              </a:lnSpc>
              <a:spcBef>
                <a:spcPts val="0"/>
              </a:spcBef>
              <a:spcAft>
                <a:spcPts val="600"/>
              </a:spcAft>
              <a:buClr>
                <a:srgbClr val="9A1042"/>
              </a:buClr>
              <a:buFont typeface="LucidaGrande" charset="0"/>
              <a:buChar char="⁃"/>
              <a:defRPr sz="1600" b="0" i="0" kern="1200" spc="100">
                <a:solidFill>
                  <a:schemeClr val="tx1">
                    <a:lumMod val="65000"/>
                    <a:lumOff val="35000"/>
                  </a:schemeClr>
                </a:solidFill>
                <a:latin typeface="Helvetica Neue"/>
                <a:cs typeface="Helvetica Neue"/>
              </a:defRPr>
            </a:lvl4pPr>
            <a:lvl5pPr marL="2275942" indent="180000">
              <a:lnSpc>
                <a:spcPct val="150000"/>
              </a:lnSpc>
              <a:spcBef>
                <a:spcPts val="0"/>
              </a:spcBef>
              <a:spcAft>
                <a:spcPts val="600"/>
              </a:spcAft>
              <a:buClr>
                <a:srgbClr val="9A1042"/>
              </a:buClr>
              <a:buFont typeface="LucidaGrande" charset="0"/>
              <a:buChar char="⁃"/>
              <a:defRPr sz="1400" b="0" i="0" kern="1200" spc="100">
                <a:solidFill>
                  <a:schemeClr val="tx1">
                    <a:lumMod val="65000"/>
                    <a:lumOff val="35000"/>
                  </a:schemeClr>
                </a:solidFill>
                <a:latin typeface="Helvetica Neue"/>
                <a:cs typeface="Helvetica Neue"/>
              </a:defRPr>
            </a:lvl5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p>
        </p:txBody>
      </p:sp>
      <p:sp>
        <p:nvSpPr>
          <p:cNvPr id="17" name="Title 1"/>
          <p:cNvSpPr>
            <a:spLocks noGrp="1"/>
          </p:cNvSpPr>
          <p:nvPr>
            <p:ph type="ctrTitle"/>
          </p:nvPr>
        </p:nvSpPr>
        <p:spPr>
          <a:xfrm>
            <a:off x="1" y="5"/>
            <a:ext cx="12193065"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chemeClr val="tx1">
                    <a:lumMod val="75000"/>
                    <a:lumOff val="25000"/>
                  </a:schemeClr>
                </a:solidFill>
                <a:latin typeface="Helvetica Neue"/>
                <a:ea typeface="+mj-ea"/>
                <a:cs typeface="Helvetica Neue"/>
              </a:defRPr>
            </a:lvl1pPr>
          </a:lstStyle>
          <a:p>
            <a:r>
              <a:rPr lang="nl-BE" dirty="0"/>
              <a:t>Click to edit Master title style</a:t>
            </a:r>
            <a:endParaRPr dirty="0"/>
          </a:p>
        </p:txBody>
      </p:sp>
      <p:sp>
        <p:nvSpPr>
          <p:cNvPr id="12" name="Content Placeholder 2"/>
          <p:cNvSpPr>
            <a:spLocks noGrp="1"/>
          </p:cNvSpPr>
          <p:nvPr>
            <p:ph idx="11"/>
          </p:nvPr>
        </p:nvSpPr>
        <p:spPr>
          <a:xfrm>
            <a:off x="6290961" y="1267200"/>
            <a:ext cx="5378819" cy="5229293"/>
          </a:xfrm>
          <a:prstGeom prst="rect">
            <a:avLst/>
          </a:prstGeom>
        </p:spPr>
        <p:txBody>
          <a:bodyPr lIns="90000" tIns="46800" rIns="90000" bIns="46800" anchor="t" anchorCtr="0">
            <a:normAutofit/>
          </a:bodyPr>
          <a:lstStyle>
            <a:lvl1pPr marL="875568" indent="-342900">
              <a:lnSpc>
                <a:spcPct val="150000"/>
              </a:lnSpc>
              <a:spcBef>
                <a:spcPts val="0"/>
              </a:spcBef>
              <a:spcAft>
                <a:spcPts val="600"/>
              </a:spcAft>
              <a:buClr>
                <a:srgbClr val="820024"/>
              </a:buClr>
              <a:buFont typeface="Arial" charset="0"/>
              <a:buChar char="•"/>
              <a:defRPr sz="2500" b="0" i="0" kern="1200" spc="100">
                <a:solidFill>
                  <a:schemeClr val="tx1">
                    <a:lumMod val="65000"/>
                    <a:lumOff val="35000"/>
                  </a:schemeClr>
                </a:solidFill>
                <a:latin typeface="Helvetica Neue"/>
                <a:cs typeface="Helvetica Neue"/>
              </a:defRPr>
            </a:lvl1pPr>
            <a:lvl2pPr marL="1072785" indent="180000">
              <a:lnSpc>
                <a:spcPct val="150000"/>
              </a:lnSpc>
              <a:spcBef>
                <a:spcPts val="0"/>
              </a:spcBef>
              <a:spcAft>
                <a:spcPts val="600"/>
              </a:spcAft>
              <a:buClr>
                <a:srgbClr val="9A1042"/>
              </a:buClr>
              <a:buFont typeface="LucidaGrande" charset="0"/>
              <a:buChar char="⁃"/>
              <a:defRPr sz="2000" b="0" i="0" kern="1200" spc="100">
                <a:solidFill>
                  <a:schemeClr val="tx1">
                    <a:lumMod val="65000"/>
                    <a:lumOff val="35000"/>
                  </a:schemeClr>
                </a:solidFill>
                <a:latin typeface="Helvetica Neue"/>
                <a:cs typeface="Helvetica Neue"/>
              </a:defRPr>
            </a:lvl2pPr>
            <a:lvl3pPr marL="1478803" indent="180000">
              <a:lnSpc>
                <a:spcPct val="150000"/>
              </a:lnSpc>
              <a:spcBef>
                <a:spcPts val="0"/>
              </a:spcBef>
              <a:spcAft>
                <a:spcPts val="600"/>
              </a:spcAft>
              <a:buClr>
                <a:srgbClr val="9A1042"/>
              </a:buClr>
              <a:buFont typeface="LucidaGrande" charset="0"/>
              <a:buChar char="⁃"/>
              <a:defRPr sz="1800" b="0" i="0" kern="1200" spc="100">
                <a:solidFill>
                  <a:schemeClr val="tx1">
                    <a:lumMod val="65000"/>
                    <a:lumOff val="35000"/>
                  </a:schemeClr>
                </a:solidFill>
                <a:latin typeface="Helvetica Neue"/>
                <a:cs typeface="Helvetica Neue"/>
              </a:defRPr>
            </a:lvl3pPr>
            <a:lvl4pPr marL="1877374" indent="180000">
              <a:lnSpc>
                <a:spcPct val="150000"/>
              </a:lnSpc>
              <a:spcBef>
                <a:spcPts val="0"/>
              </a:spcBef>
              <a:spcAft>
                <a:spcPts val="600"/>
              </a:spcAft>
              <a:buClr>
                <a:srgbClr val="9A1042"/>
              </a:buClr>
              <a:buFont typeface="LucidaGrande" charset="0"/>
              <a:buChar char="⁃"/>
              <a:defRPr sz="1600" b="0" i="0" kern="1200" spc="100">
                <a:solidFill>
                  <a:schemeClr val="tx1">
                    <a:lumMod val="65000"/>
                    <a:lumOff val="35000"/>
                  </a:schemeClr>
                </a:solidFill>
                <a:latin typeface="Helvetica Neue"/>
                <a:cs typeface="Helvetica Neue"/>
              </a:defRPr>
            </a:lvl4pPr>
            <a:lvl5pPr marL="2275942" indent="180000">
              <a:lnSpc>
                <a:spcPct val="150000"/>
              </a:lnSpc>
              <a:spcBef>
                <a:spcPts val="0"/>
              </a:spcBef>
              <a:spcAft>
                <a:spcPts val="600"/>
              </a:spcAft>
              <a:buClr>
                <a:srgbClr val="9A1042"/>
              </a:buClr>
              <a:buFont typeface="LucidaGrande" charset="0"/>
              <a:buChar char="⁃"/>
              <a:defRPr sz="1400" b="0" i="0" kern="1200" spc="100">
                <a:solidFill>
                  <a:schemeClr val="tx1">
                    <a:lumMod val="65000"/>
                    <a:lumOff val="35000"/>
                  </a:schemeClr>
                </a:solidFill>
                <a:latin typeface="Helvetica Neue"/>
                <a:cs typeface="Helvetica Neue"/>
              </a:defRPr>
            </a:lvl5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p>
        </p:txBody>
      </p:sp>
    </p:spTree>
    <p:extLst>
      <p:ext uri="{BB962C8B-B14F-4D97-AF65-F5344CB8AC3E}">
        <p14:creationId xmlns:p14="http://schemas.microsoft.com/office/powerpoint/2010/main" val="6312947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3" name="Title 1"/>
          <p:cNvSpPr>
            <a:spLocks noGrp="1"/>
          </p:cNvSpPr>
          <p:nvPr>
            <p:ph type="ctrTitle"/>
          </p:nvPr>
        </p:nvSpPr>
        <p:spPr>
          <a:xfrm>
            <a:off x="-1067" y="0"/>
            <a:ext cx="12193067"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rgbClr val="9A1042"/>
                </a:solidFill>
                <a:latin typeface="Helvetica Neue"/>
                <a:ea typeface="+mj-ea"/>
                <a:cs typeface="Helvetica Neue"/>
              </a:defRPr>
            </a:lvl1pPr>
          </a:lstStyle>
          <a:p>
            <a:r>
              <a:rPr lang="nl-BE" dirty="0"/>
              <a:t>Click to edit Master title style</a:t>
            </a:r>
            <a:endParaRPr dirty="0"/>
          </a:p>
        </p:txBody>
      </p:sp>
      <p:sp>
        <p:nvSpPr>
          <p:cNvPr id="4" name="Text Placeholder 4"/>
          <p:cNvSpPr>
            <a:spLocks noGrp="1"/>
          </p:cNvSpPr>
          <p:nvPr>
            <p:ph type="body" sz="quarter" idx="10"/>
          </p:nvPr>
        </p:nvSpPr>
        <p:spPr>
          <a:xfrm>
            <a:off x="624000" y="1330200"/>
            <a:ext cx="11192933" cy="4024313"/>
          </a:xfrm>
          <a:prstGeom prst="rect">
            <a:avLst/>
          </a:prstGeom>
        </p:spPr>
        <p:txBody>
          <a:bodyPr/>
          <a:lstStyle>
            <a:lvl1pPr marL="532668" indent="-532668">
              <a:buClr>
                <a:schemeClr val="tx1"/>
              </a:buClr>
              <a:buFont typeface="Wingdings" charset="2"/>
              <a:buChar char="Ø"/>
              <a:defRPr>
                <a:solidFill>
                  <a:schemeClr val="tx1"/>
                </a:solidFill>
                <a:latin typeface="Helvetica Neue" charset="0"/>
                <a:ea typeface="Helvetica Neue" charset="0"/>
                <a:cs typeface="Helvetica Neue" charset="0"/>
              </a:defRPr>
            </a:lvl1pPr>
            <a:lvl2pPr marL="1072785" indent="-536392">
              <a:buClr>
                <a:schemeClr val="tx1"/>
              </a:buClr>
              <a:buFont typeface="Arial" charset="0"/>
              <a:buChar char="•"/>
              <a:defRPr sz="2400">
                <a:solidFill>
                  <a:schemeClr val="tx1"/>
                </a:solidFill>
                <a:latin typeface="Helvetica Neue" charset="0"/>
                <a:ea typeface="Helvetica Neue" charset="0"/>
                <a:cs typeface="Helvetica Neue" charset="0"/>
              </a:defRPr>
            </a:lvl2pPr>
            <a:lvl3pPr marL="1478803" indent="-406019">
              <a:buClr>
                <a:schemeClr val="tx1"/>
              </a:buClr>
              <a:buFont typeface="LucidaGrande" charset="0"/>
              <a:buChar char="-"/>
              <a:defRPr sz="2000">
                <a:solidFill>
                  <a:schemeClr val="tx1"/>
                </a:solidFill>
                <a:latin typeface="Helvetica Neue" charset="0"/>
                <a:ea typeface="Helvetica Neue" charset="0"/>
                <a:cs typeface="Helvetica Neue" charset="0"/>
              </a:defRPr>
            </a:lvl3pPr>
            <a:lvl4pPr>
              <a:defRPr>
                <a:solidFill>
                  <a:schemeClr val="tx1"/>
                </a:solidFill>
                <a:latin typeface="Helvetica Neue" charset="0"/>
                <a:ea typeface="Helvetica Neue" charset="0"/>
                <a:cs typeface="Helvetica Neue" charset="0"/>
              </a:defRPr>
            </a:lvl4pPr>
            <a:lvl5pPr>
              <a:defRPr>
                <a:solidFill>
                  <a:schemeClr val="tx1"/>
                </a:solidFill>
                <a:latin typeface="Helvetica Neue" charset="0"/>
                <a:ea typeface="Helvetica Neue" charset="0"/>
                <a:cs typeface="Helvetica Neue"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14794350"/>
      </p:ext>
    </p:extLst>
  </p:cSld>
  <p:clrMapOvr>
    <a:masterClrMapping/>
  </p:clrMapOvr>
  <p:transition spd="slow">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9" name="Title 1"/>
          <p:cNvSpPr>
            <a:spLocks noGrp="1"/>
          </p:cNvSpPr>
          <p:nvPr>
            <p:ph type="ctrTitle"/>
          </p:nvPr>
        </p:nvSpPr>
        <p:spPr>
          <a:xfrm>
            <a:off x="1" y="5"/>
            <a:ext cx="12193065"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chemeClr val="tx1">
                    <a:lumMod val="75000"/>
                    <a:lumOff val="25000"/>
                  </a:schemeClr>
                </a:solidFill>
                <a:latin typeface="Helvetica Neue"/>
                <a:ea typeface="+mj-ea"/>
                <a:cs typeface="Helvetica Neue"/>
              </a:defRPr>
            </a:lvl1pPr>
          </a:lstStyle>
          <a:p>
            <a:r>
              <a:rPr lang="nl-BE" dirty="0"/>
              <a:t>Click to edit Master title style</a:t>
            </a:r>
            <a:endParaRPr dirty="0"/>
          </a:p>
        </p:txBody>
      </p:sp>
      <p:sp>
        <p:nvSpPr>
          <p:cNvPr id="20" name="ZoneTexte 19"/>
          <p:cNvSpPr txBox="1"/>
          <p:nvPr userDrawn="1"/>
        </p:nvSpPr>
        <p:spPr>
          <a:xfrm>
            <a:off x="802382" y="1329267"/>
            <a:ext cx="9263836" cy="369332"/>
          </a:xfrm>
          <a:prstGeom prst="rect">
            <a:avLst/>
          </a:prstGeom>
          <a:noFill/>
        </p:spPr>
        <p:txBody>
          <a:bodyPr wrap="square" rtlCol="0">
            <a:spAutoFit/>
          </a:bodyPr>
          <a:lstStyle/>
          <a:p>
            <a:endParaRPr lang="fr-FR" sz="1800" dirty="0"/>
          </a:p>
        </p:txBody>
      </p:sp>
    </p:spTree>
    <p:extLst>
      <p:ext uri="{BB962C8B-B14F-4D97-AF65-F5344CB8AC3E}">
        <p14:creationId xmlns:p14="http://schemas.microsoft.com/office/powerpoint/2010/main" val="15752233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16" name="Content Placeholder 2"/>
          <p:cNvSpPr>
            <a:spLocks noGrp="1"/>
          </p:cNvSpPr>
          <p:nvPr>
            <p:ph idx="10"/>
          </p:nvPr>
        </p:nvSpPr>
        <p:spPr>
          <a:xfrm>
            <a:off x="766800" y="1267200"/>
            <a:ext cx="11076923" cy="5227969"/>
          </a:xfrm>
          <a:prstGeom prst="rect">
            <a:avLst/>
          </a:prstGeom>
        </p:spPr>
        <p:txBody>
          <a:bodyPr lIns="90000" tIns="46800" rIns="90000" bIns="46800" anchor="ctr" anchorCtr="0">
            <a:normAutofit/>
          </a:bodyPr>
          <a:lstStyle>
            <a:lvl1pPr marL="875568" indent="-342900">
              <a:lnSpc>
                <a:spcPct val="150000"/>
              </a:lnSpc>
              <a:spcBef>
                <a:spcPts val="0"/>
              </a:spcBef>
              <a:spcAft>
                <a:spcPts val="600"/>
              </a:spcAft>
              <a:buClr>
                <a:srgbClr val="820024"/>
              </a:buClr>
              <a:buFont typeface="Arial" charset="0"/>
              <a:buChar char="•"/>
              <a:defRPr sz="2500" b="0" i="0" kern="1200" spc="100">
                <a:solidFill>
                  <a:schemeClr val="tx1">
                    <a:lumMod val="65000"/>
                    <a:lumOff val="35000"/>
                  </a:schemeClr>
                </a:solidFill>
                <a:latin typeface="Helvetica Neue"/>
                <a:cs typeface="Helvetica Neue"/>
              </a:defRPr>
            </a:lvl1pPr>
            <a:lvl2pPr marL="1072785" indent="180000">
              <a:lnSpc>
                <a:spcPct val="150000"/>
              </a:lnSpc>
              <a:spcBef>
                <a:spcPts val="0"/>
              </a:spcBef>
              <a:spcAft>
                <a:spcPts val="600"/>
              </a:spcAft>
              <a:buClr>
                <a:srgbClr val="9A1042"/>
              </a:buClr>
              <a:buFont typeface="LucidaGrande" charset="0"/>
              <a:buChar char="⁃"/>
              <a:defRPr sz="2000" b="0" i="0" kern="1200" spc="100">
                <a:solidFill>
                  <a:schemeClr val="tx1">
                    <a:lumMod val="65000"/>
                    <a:lumOff val="35000"/>
                  </a:schemeClr>
                </a:solidFill>
                <a:latin typeface="Helvetica Neue"/>
                <a:cs typeface="Helvetica Neue"/>
              </a:defRPr>
            </a:lvl2pPr>
            <a:lvl3pPr marL="1478803" indent="180000">
              <a:lnSpc>
                <a:spcPct val="150000"/>
              </a:lnSpc>
              <a:spcBef>
                <a:spcPts val="0"/>
              </a:spcBef>
              <a:spcAft>
                <a:spcPts val="600"/>
              </a:spcAft>
              <a:buClr>
                <a:srgbClr val="9A1042"/>
              </a:buClr>
              <a:buFont typeface="LucidaGrande" charset="0"/>
              <a:buChar char="⁃"/>
              <a:defRPr sz="1800" b="0" i="0" kern="1200" spc="100">
                <a:solidFill>
                  <a:schemeClr val="tx1">
                    <a:lumMod val="65000"/>
                    <a:lumOff val="35000"/>
                  </a:schemeClr>
                </a:solidFill>
                <a:latin typeface="Helvetica Neue"/>
                <a:cs typeface="Helvetica Neue"/>
              </a:defRPr>
            </a:lvl3pPr>
            <a:lvl4pPr marL="1877374" indent="180000">
              <a:lnSpc>
                <a:spcPct val="150000"/>
              </a:lnSpc>
              <a:spcBef>
                <a:spcPts val="0"/>
              </a:spcBef>
              <a:spcAft>
                <a:spcPts val="600"/>
              </a:spcAft>
              <a:buClr>
                <a:srgbClr val="9A1042"/>
              </a:buClr>
              <a:buFont typeface="LucidaGrande" charset="0"/>
              <a:buChar char="⁃"/>
              <a:defRPr sz="1600" b="0" i="0" kern="1200" spc="100">
                <a:solidFill>
                  <a:schemeClr val="tx1">
                    <a:lumMod val="65000"/>
                    <a:lumOff val="35000"/>
                  </a:schemeClr>
                </a:solidFill>
                <a:latin typeface="Helvetica Neue"/>
                <a:cs typeface="Helvetica Neue"/>
              </a:defRPr>
            </a:lvl4pPr>
            <a:lvl5pPr marL="2275942" indent="180000">
              <a:lnSpc>
                <a:spcPct val="150000"/>
              </a:lnSpc>
              <a:spcBef>
                <a:spcPts val="0"/>
              </a:spcBef>
              <a:spcAft>
                <a:spcPts val="600"/>
              </a:spcAft>
              <a:buClr>
                <a:srgbClr val="9A1042"/>
              </a:buClr>
              <a:buFont typeface="LucidaGrande" charset="0"/>
              <a:buChar char="⁃"/>
              <a:defRPr sz="1400" b="0" i="0" kern="1200" spc="100">
                <a:solidFill>
                  <a:schemeClr val="tx1">
                    <a:lumMod val="65000"/>
                    <a:lumOff val="35000"/>
                  </a:schemeClr>
                </a:solidFill>
                <a:latin typeface="Helvetica Neue"/>
                <a:cs typeface="Helvetica Neue"/>
              </a:defRPr>
            </a:lvl5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p>
        </p:txBody>
      </p:sp>
      <p:sp>
        <p:nvSpPr>
          <p:cNvPr id="17" name="Title 1"/>
          <p:cNvSpPr>
            <a:spLocks noGrp="1"/>
          </p:cNvSpPr>
          <p:nvPr>
            <p:ph type="ctrTitle"/>
          </p:nvPr>
        </p:nvSpPr>
        <p:spPr>
          <a:xfrm>
            <a:off x="1" y="5"/>
            <a:ext cx="12193065"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chemeClr val="tx1">
                    <a:lumMod val="75000"/>
                    <a:lumOff val="25000"/>
                  </a:schemeClr>
                </a:solidFill>
                <a:latin typeface="Helvetica Neue"/>
                <a:ea typeface="+mj-ea"/>
                <a:cs typeface="Helvetica Neue"/>
              </a:defRPr>
            </a:lvl1pPr>
          </a:lstStyle>
          <a:p>
            <a:r>
              <a:rPr lang="nl-BE" dirty="0"/>
              <a:t>Click to edit Master title style</a:t>
            </a:r>
            <a:endParaRPr dirty="0"/>
          </a:p>
        </p:txBody>
      </p:sp>
    </p:spTree>
    <p:extLst>
      <p:ext uri="{BB962C8B-B14F-4D97-AF65-F5344CB8AC3E}">
        <p14:creationId xmlns:p14="http://schemas.microsoft.com/office/powerpoint/2010/main" val="11342472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umbers">
    <p:spTree>
      <p:nvGrpSpPr>
        <p:cNvPr id="1" name=""/>
        <p:cNvGrpSpPr/>
        <p:nvPr/>
      </p:nvGrpSpPr>
      <p:grpSpPr>
        <a:xfrm>
          <a:off x="0" y="0"/>
          <a:ext cx="0" cy="0"/>
          <a:chOff x="0" y="0"/>
          <a:chExt cx="0" cy="0"/>
        </a:xfrm>
      </p:grpSpPr>
      <p:sp>
        <p:nvSpPr>
          <p:cNvPr id="16" name="Content Placeholder 2"/>
          <p:cNvSpPr>
            <a:spLocks noGrp="1"/>
          </p:cNvSpPr>
          <p:nvPr>
            <p:ph idx="10"/>
          </p:nvPr>
        </p:nvSpPr>
        <p:spPr>
          <a:xfrm>
            <a:off x="766800" y="1267200"/>
            <a:ext cx="11076923" cy="5227969"/>
          </a:xfrm>
          <a:prstGeom prst="rect">
            <a:avLst/>
          </a:prstGeom>
        </p:spPr>
        <p:txBody>
          <a:bodyPr lIns="90000" tIns="46800" rIns="90000" bIns="46800" anchor="ctr" anchorCtr="0">
            <a:normAutofit/>
          </a:bodyPr>
          <a:lstStyle>
            <a:lvl1pPr marL="989868" indent="-457200">
              <a:lnSpc>
                <a:spcPct val="150000"/>
              </a:lnSpc>
              <a:spcBef>
                <a:spcPts val="0"/>
              </a:spcBef>
              <a:spcAft>
                <a:spcPts val="600"/>
              </a:spcAft>
              <a:buClr>
                <a:srgbClr val="820024"/>
              </a:buClr>
              <a:buFont typeface="+mj-lt"/>
              <a:buAutoNum type="arabicPeriod"/>
              <a:defRPr sz="2500" b="0" i="0" kern="1200" spc="100">
                <a:solidFill>
                  <a:schemeClr val="tx1">
                    <a:lumMod val="65000"/>
                    <a:lumOff val="35000"/>
                  </a:schemeClr>
                </a:solidFill>
                <a:latin typeface="Helvetica Neue"/>
                <a:cs typeface="Helvetica Neue"/>
              </a:defRPr>
            </a:lvl1pPr>
            <a:lvl2pPr marL="1072785" indent="180000">
              <a:lnSpc>
                <a:spcPct val="150000"/>
              </a:lnSpc>
              <a:spcBef>
                <a:spcPts val="0"/>
              </a:spcBef>
              <a:spcAft>
                <a:spcPts val="600"/>
              </a:spcAft>
              <a:buClr>
                <a:srgbClr val="9A1042"/>
              </a:buClr>
              <a:buFont typeface="Arial"/>
              <a:buChar char="•"/>
              <a:defRPr sz="2000" b="0" i="0" kern="1200" spc="100">
                <a:solidFill>
                  <a:srgbClr val="6C6C73"/>
                </a:solidFill>
                <a:latin typeface="Helvetica Neue"/>
                <a:cs typeface="Helvetica Neue"/>
              </a:defRPr>
            </a:lvl2pPr>
            <a:lvl3pPr marL="1478803" indent="180000">
              <a:lnSpc>
                <a:spcPct val="150000"/>
              </a:lnSpc>
              <a:spcBef>
                <a:spcPts val="0"/>
              </a:spcBef>
              <a:spcAft>
                <a:spcPts val="600"/>
              </a:spcAft>
              <a:buClr>
                <a:srgbClr val="9A1042"/>
              </a:buClr>
              <a:buFont typeface="Arial"/>
              <a:buChar char="•"/>
              <a:defRPr sz="1800" b="0" i="0" kern="1200" spc="100">
                <a:solidFill>
                  <a:srgbClr val="6C6C73"/>
                </a:solidFill>
                <a:latin typeface="Helvetica Neue"/>
                <a:cs typeface="Helvetica Neue"/>
              </a:defRPr>
            </a:lvl3pPr>
            <a:lvl4pPr marL="1877374" indent="180000">
              <a:lnSpc>
                <a:spcPct val="150000"/>
              </a:lnSpc>
              <a:spcBef>
                <a:spcPts val="0"/>
              </a:spcBef>
              <a:spcAft>
                <a:spcPts val="600"/>
              </a:spcAft>
              <a:buClr>
                <a:srgbClr val="9A1042"/>
              </a:buClr>
              <a:buFont typeface="Arial"/>
              <a:buChar char="•"/>
              <a:defRPr sz="1600" b="0" i="0" kern="1200" spc="100">
                <a:solidFill>
                  <a:srgbClr val="6C6C73"/>
                </a:solidFill>
                <a:latin typeface="Helvetica Neue"/>
                <a:cs typeface="Helvetica Neue"/>
              </a:defRPr>
            </a:lvl4pPr>
            <a:lvl5pPr marL="2275942" indent="180000">
              <a:lnSpc>
                <a:spcPct val="150000"/>
              </a:lnSpc>
              <a:spcBef>
                <a:spcPts val="0"/>
              </a:spcBef>
              <a:spcAft>
                <a:spcPts val="600"/>
              </a:spcAft>
              <a:buClr>
                <a:srgbClr val="9A1042"/>
              </a:buClr>
              <a:buFont typeface="Arial"/>
              <a:buChar char="•"/>
              <a:defRPr sz="1400" b="0" i="0" kern="1200" spc="100">
                <a:solidFill>
                  <a:srgbClr val="6C6C73"/>
                </a:solidFill>
                <a:latin typeface="Helvetica Neue"/>
                <a:cs typeface="Helvetica Neue"/>
              </a:defRPr>
            </a:lvl5pPr>
          </a:lstStyle>
          <a:p>
            <a:pPr lvl="0"/>
            <a:r>
              <a:rPr lang="nl-BE" dirty="0"/>
              <a:t>Click to edit Master text styles</a:t>
            </a:r>
          </a:p>
        </p:txBody>
      </p:sp>
      <p:sp>
        <p:nvSpPr>
          <p:cNvPr id="17" name="Title 1"/>
          <p:cNvSpPr>
            <a:spLocks noGrp="1"/>
          </p:cNvSpPr>
          <p:nvPr>
            <p:ph type="ctrTitle"/>
          </p:nvPr>
        </p:nvSpPr>
        <p:spPr>
          <a:xfrm>
            <a:off x="1" y="5"/>
            <a:ext cx="12193065"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chemeClr val="tx1">
                    <a:lumMod val="75000"/>
                    <a:lumOff val="25000"/>
                  </a:schemeClr>
                </a:solidFill>
                <a:latin typeface="Helvetica Neue"/>
                <a:ea typeface="+mj-ea"/>
                <a:cs typeface="Helvetica Neue"/>
              </a:defRPr>
            </a:lvl1pPr>
          </a:lstStyle>
          <a:p>
            <a:r>
              <a:rPr lang="nl-BE" dirty="0"/>
              <a:t>Click to edit Master title style</a:t>
            </a:r>
            <a:endParaRPr dirty="0"/>
          </a:p>
        </p:txBody>
      </p:sp>
    </p:spTree>
    <p:extLst>
      <p:ext uri="{BB962C8B-B14F-4D97-AF65-F5344CB8AC3E}">
        <p14:creationId xmlns:p14="http://schemas.microsoft.com/office/powerpoint/2010/main" val="14060540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box left">
    <p:spTree>
      <p:nvGrpSpPr>
        <p:cNvPr id="1" name=""/>
        <p:cNvGrpSpPr/>
        <p:nvPr/>
      </p:nvGrpSpPr>
      <p:grpSpPr>
        <a:xfrm>
          <a:off x="0" y="0"/>
          <a:ext cx="0" cy="0"/>
          <a:chOff x="0" y="0"/>
          <a:chExt cx="0" cy="0"/>
        </a:xfrm>
      </p:grpSpPr>
      <p:sp>
        <p:nvSpPr>
          <p:cNvPr id="16" name="Content Placeholder 2"/>
          <p:cNvSpPr>
            <a:spLocks noGrp="1"/>
          </p:cNvSpPr>
          <p:nvPr>
            <p:ph idx="10"/>
          </p:nvPr>
        </p:nvSpPr>
        <p:spPr>
          <a:xfrm>
            <a:off x="766800" y="1267200"/>
            <a:ext cx="5378819" cy="5229293"/>
          </a:xfrm>
          <a:prstGeom prst="rect">
            <a:avLst/>
          </a:prstGeom>
        </p:spPr>
        <p:txBody>
          <a:bodyPr lIns="90000" tIns="46800" rIns="90000" bIns="46800" anchor="ctr" anchorCtr="0">
            <a:normAutofit/>
          </a:bodyPr>
          <a:lstStyle>
            <a:lvl1pPr marL="875568" indent="-342900">
              <a:lnSpc>
                <a:spcPct val="150000"/>
              </a:lnSpc>
              <a:spcBef>
                <a:spcPts val="0"/>
              </a:spcBef>
              <a:spcAft>
                <a:spcPts val="600"/>
              </a:spcAft>
              <a:buClr>
                <a:srgbClr val="820024"/>
              </a:buClr>
              <a:buFont typeface="Arial" charset="0"/>
              <a:buChar char="•"/>
              <a:defRPr sz="2500" b="0" i="0" kern="1200" spc="100">
                <a:solidFill>
                  <a:schemeClr val="tx1">
                    <a:lumMod val="65000"/>
                    <a:lumOff val="35000"/>
                  </a:schemeClr>
                </a:solidFill>
                <a:latin typeface="Helvetica Neue"/>
                <a:cs typeface="Helvetica Neue"/>
              </a:defRPr>
            </a:lvl1pPr>
            <a:lvl2pPr marL="1072785" indent="180000">
              <a:lnSpc>
                <a:spcPct val="150000"/>
              </a:lnSpc>
              <a:spcBef>
                <a:spcPts val="0"/>
              </a:spcBef>
              <a:spcAft>
                <a:spcPts val="600"/>
              </a:spcAft>
              <a:buClr>
                <a:srgbClr val="9A1042"/>
              </a:buClr>
              <a:buFont typeface="LucidaGrande" charset="0"/>
              <a:buChar char="⁃"/>
              <a:defRPr sz="2000" b="0" i="0" kern="1200" spc="100">
                <a:solidFill>
                  <a:schemeClr val="tx1">
                    <a:lumMod val="65000"/>
                    <a:lumOff val="35000"/>
                  </a:schemeClr>
                </a:solidFill>
                <a:latin typeface="Helvetica Neue"/>
                <a:cs typeface="Helvetica Neue"/>
              </a:defRPr>
            </a:lvl2pPr>
            <a:lvl3pPr marL="1478803" indent="180000">
              <a:lnSpc>
                <a:spcPct val="150000"/>
              </a:lnSpc>
              <a:spcBef>
                <a:spcPts val="0"/>
              </a:spcBef>
              <a:spcAft>
                <a:spcPts val="600"/>
              </a:spcAft>
              <a:buClr>
                <a:srgbClr val="9A1042"/>
              </a:buClr>
              <a:buFont typeface="LucidaGrande" charset="0"/>
              <a:buChar char="⁃"/>
              <a:defRPr sz="1800" b="0" i="0" kern="1200" spc="100">
                <a:solidFill>
                  <a:schemeClr val="tx1">
                    <a:lumMod val="65000"/>
                    <a:lumOff val="35000"/>
                  </a:schemeClr>
                </a:solidFill>
                <a:latin typeface="Helvetica Neue"/>
                <a:cs typeface="Helvetica Neue"/>
              </a:defRPr>
            </a:lvl3pPr>
            <a:lvl4pPr marL="1877374" indent="180000">
              <a:lnSpc>
                <a:spcPct val="150000"/>
              </a:lnSpc>
              <a:spcBef>
                <a:spcPts val="0"/>
              </a:spcBef>
              <a:spcAft>
                <a:spcPts val="600"/>
              </a:spcAft>
              <a:buClr>
                <a:srgbClr val="9A1042"/>
              </a:buClr>
              <a:buFont typeface="LucidaGrande" charset="0"/>
              <a:buChar char="⁃"/>
              <a:defRPr sz="1600" b="0" i="0" kern="1200" spc="100">
                <a:solidFill>
                  <a:schemeClr val="tx1">
                    <a:lumMod val="65000"/>
                    <a:lumOff val="35000"/>
                  </a:schemeClr>
                </a:solidFill>
                <a:latin typeface="Helvetica Neue"/>
                <a:cs typeface="Helvetica Neue"/>
              </a:defRPr>
            </a:lvl4pPr>
            <a:lvl5pPr marL="2275942" indent="180000">
              <a:lnSpc>
                <a:spcPct val="150000"/>
              </a:lnSpc>
              <a:spcBef>
                <a:spcPts val="0"/>
              </a:spcBef>
              <a:spcAft>
                <a:spcPts val="600"/>
              </a:spcAft>
              <a:buClr>
                <a:srgbClr val="9A1042"/>
              </a:buClr>
              <a:buFont typeface="LucidaGrande" charset="0"/>
              <a:buChar char="⁃"/>
              <a:defRPr sz="1400" b="0" i="0" kern="1200" spc="100">
                <a:solidFill>
                  <a:schemeClr val="tx1">
                    <a:lumMod val="65000"/>
                    <a:lumOff val="35000"/>
                  </a:schemeClr>
                </a:solidFill>
                <a:latin typeface="Helvetica Neue"/>
                <a:cs typeface="Helvetica Neue"/>
              </a:defRPr>
            </a:lvl5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p>
        </p:txBody>
      </p:sp>
      <p:sp>
        <p:nvSpPr>
          <p:cNvPr id="17" name="Title 1"/>
          <p:cNvSpPr>
            <a:spLocks noGrp="1"/>
          </p:cNvSpPr>
          <p:nvPr>
            <p:ph type="ctrTitle"/>
          </p:nvPr>
        </p:nvSpPr>
        <p:spPr>
          <a:xfrm>
            <a:off x="1" y="5"/>
            <a:ext cx="12193065"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chemeClr val="tx1">
                    <a:lumMod val="75000"/>
                    <a:lumOff val="25000"/>
                  </a:schemeClr>
                </a:solidFill>
                <a:latin typeface="Helvetica Neue"/>
                <a:ea typeface="+mj-ea"/>
                <a:cs typeface="Helvetica Neue"/>
              </a:defRPr>
            </a:lvl1pPr>
          </a:lstStyle>
          <a:p>
            <a:r>
              <a:rPr lang="nl-BE" dirty="0"/>
              <a:t>Click to edit Master title style</a:t>
            </a:r>
            <a:endParaRPr dirty="0"/>
          </a:p>
        </p:txBody>
      </p:sp>
    </p:spTree>
    <p:extLst>
      <p:ext uri="{BB962C8B-B14F-4D97-AF65-F5344CB8AC3E}">
        <p14:creationId xmlns:p14="http://schemas.microsoft.com/office/powerpoint/2010/main" val="865147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16" name="Content Placeholder 2"/>
          <p:cNvSpPr>
            <a:spLocks noGrp="1"/>
          </p:cNvSpPr>
          <p:nvPr>
            <p:ph idx="10"/>
          </p:nvPr>
        </p:nvSpPr>
        <p:spPr>
          <a:xfrm>
            <a:off x="766800" y="1267200"/>
            <a:ext cx="11076923" cy="5227969"/>
          </a:xfrm>
          <a:prstGeom prst="rect">
            <a:avLst/>
          </a:prstGeom>
        </p:spPr>
        <p:txBody>
          <a:bodyPr lIns="90000" tIns="46800" rIns="90000" bIns="46800" anchor="ctr" anchorCtr="0">
            <a:normAutofit/>
          </a:bodyPr>
          <a:lstStyle>
            <a:lvl1pPr marL="875568" indent="-342900">
              <a:lnSpc>
                <a:spcPct val="150000"/>
              </a:lnSpc>
              <a:spcBef>
                <a:spcPts val="0"/>
              </a:spcBef>
              <a:spcAft>
                <a:spcPts val="600"/>
              </a:spcAft>
              <a:buClr>
                <a:srgbClr val="820024"/>
              </a:buClr>
              <a:buFont typeface="Arial" charset="0"/>
              <a:buChar char="•"/>
              <a:defRPr sz="2500" b="0" i="0" kern="1200" spc="100">
                <a:solidFill>
                  <a:schemeClr val="tx1">
                    <a:lumMod val="65000"/>
                    <a:lumOff val="35000"/>
                  </a:schemeClr>
                </a:solidFill>
                <a:latin typeface="Helvetica Neue"/>
                <a:cs typeface="Helvetica Neue"/>
              </a:defRPr>
            </a:lvl1pPr>
            <a:lvl2pPr marL="1072785" indent="180000">
              <a:lnSpc>
                <a:spcPct val="150000"/>
              </a:lnSpc>
              <a:spcBef>
                <a:spcPts val="0"/>
              </a:spcBef>
              <a:spcAft>
                <a:spcPts val="600"/>
              </a:spcAft>
              <a:buClr>
                <a:srgbClr val="820024"/>
              </a:buClr>
              <a:buFont typeface="LucidaGrande" charset="0"/>
              <a:buChar char="⁃"/>
              <a:defRPr sz="2000" b="0" i="0" kern="1200" spc="100">
                <a:solidFill>
                  <a:schemeClr val="tx1">
                    <a:lumMod val="65000"/>
                    <a:lumOff val="35000"/>
                  </a:schemeClr>
                </a:solidFill>
                <a:latin typeface="Helvetica Neue"/>
                <a:cs typeface="Helvetica Neue"/>
              </a:defRPr>
            </a:lvl2pPr>
            <a:lvl3pPr marL="1478803" indent="180000">
              <a:lnSpc>
                <a:spcPct val="150000"/>
              </a:lnSpc>
              <a:spcBef>
                <a:spcPts val="0"/>
              </a:spcBef>
              <a:spcAft>
                <a:spcPts val="600"/>
              </a:spcAft>
              <a:buClr>
                <a:srgbClr val="820024"/>
              </a:buClr>
              <a:buFont typeface="LucidaGrande" charset="0"/>
              <a:buChar char="⁃"/>
              <a:defRPr sz="1800" b="0" i="0" kern="1200" spc="100">
                <a:solidFill>
                  <a:schemeClr val="tx1">
                    <a:lumMod val="65000"/>
                    <a:lumOff val="35000"/>
                  </a:schemeClr>
                </a:solidFill>
                <a:latin typeface="Helvetica Neue"/>
                <a:cs typeface="Helvetica Neue"/>
              </a:defRPr>
            </a:lvl3pPr>
            <a:lvl4pPr marL="1877374" indent="180000">
              <a:lnSpc>
                <a:spcPct val="150000"/>
              </a:lnSpc>
              <a:spcBef>
                <a:spcPts val="0"/>
              </a:spcBef>
              <a:spcAft>
                <a:spcPts val="600"/>
              </a:spcAft>
              <a:buClr>
                <a:srgbClr val="820024"/>
              </a:buClr>
              <a:buFont typeface="LucidaGrande" charset="0"/>
              <a:buChar char="⁃"/>
              <a:defRPr sz="1600" b="0" i="0" kern="1200" spc="100">
                <a:solidFill>
                  <a:schemeClr val="tx1">
                    <a:lumMod val="65000"/>
                    <a:lumOff val="35000"/>
                  </a:schemeClr>
                </a:solidFill>
                <a:latin typeface="Helvetica Neue"/>
                <a:cs typeface="Helvetica Neue"/>
              </a:defRPr>
            </a:lvl4pPr>
            <a:lvl5pPr marL="2275942" indent="180000">
              <a:lnSpc>
                <a:spcPct val="150000"/>
              </a:lnSpc>
              <a:spcBef>
                <a:spcPts val="0"/>
              </a:spcBef>
              <a:spcAft>
                <a:spcPts val="600"/>
              </a:spcAft>
              <a:buClr>
                <a:srgbClr val="820024"/>
              </a:buClr>
              <a:buFont typeface="LucidaGrande" charset="0"/>
              <a:buChar char="⁃"/>
              <a:defRPr sz="1400" b="0" i="0" kern="1200" spc="100">
                <a:solidFill>
                  <a:schemeClr val="tx1">
                    <a:lumMod val="65000"/>
                    <a:lumOff val="35000"/>
                  </a:schemeClr>
                </a:solidFill>
                <a:latin typeface="Helvetica Neue"/>
                <a:cs typeface="Helvetica Neue"/>
              </a:defRPr>
            </a:lvl5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p>
        </p:txBody>
      </p:sp>
      <p:sp>
        <p:nvSpPr>
          <p:cNvPr id="17" name="Title 1"/>
          <p:cNvSpPr>
            <a:spLocks noGrp="1"/>
          </p:cNvSpPr>
          <p:nvPr>
            <p:ph type="ctrTitle"/>
          </p:nvPr>
        </p:nvSpPr>
        <p:spPr>
          <a:xfrm>
            <a:off x="1" y="5"/>
            <a:ext cx="12193065"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chemeClr val="tx1">
                    <a:lumMod val="75000"/>
                    <a:lumOff val="25000"/>
                  </a:schemeClr>
                </a:solidFill>
                <a:latin typeface="Helvetica Neue"/>
                <a:ea typeface="+mj-ea"/>
                <a:cs typeface="Helvetica Neue"/>
              </a:defRPr>
            </a:lvl1pPr>
          </a:lstStyle>
          <a:p>
            <a:r>
              <a:rPr lang="nl-BE" dirty="0"/>
              <a:t>Click to edit Master title style</a:t>
            </a:r>
            <a:endParaRPr dirty="0"/>
          </a:p>
        </p:txBody>
      </p:sp>
    </p:spTree>
    <p:extLst>
      <p:ext uri="{BB962C8B-B14F-4D97-AF65-F5344CB8AC3E}">
        <p14:creationId xmlns:p14="http://schemas.microsoft.com/office/powerpoint/2010/main" val="33756378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text boxes">
    <p:spTree>
      <p:nvGrpSpPr>
        <p:cNvPr id="1" name=""/>
        <p:cNvGrpSpPr/>
        <p:nvPr/>
      </p:nvGrpSpPr>
      <p:grpSpPr>
        <a:xfrm>
          <a:off x="0" y="0"/>
          <a:ext cx="0" cy="0"/>
          <a:chOff x="0" y="0"/>
          <a:chExt cx="0" cy="0"/>
        </a:xfrm>
      </p:grpSpPr>
      <p:sp>
        <p:nvSpPr>
          <p:cNvPr id="16" name="Content Placeholder 2"/>
          <p:cNvSpPr>
            <a:spLocks noGrp="1"/>
          </p:cNvSpPr>
          <p:nvPr>
            <p:ph idx="10"/>
          </p:nvPr>
        </p:nvSpPr>
        <p:spPr>
          <a:xfrm>
            <a:off x="766800" y="1267200"/>
            <a:ext cx="5378819" cy="5229293"/>
          </a:xfrm>
          <a:prstGeom prst="rect">
            <a:avLst/>
          </a:prstGeom>
        </p:spPr>
        <p:txBody>
          <a:bodyPr lIns="90000" tIns="46800" rIns="90000" bIns="46800" anchor="t" anchorCtr="0">
            <a:normAutofit/>
          </a:bodyPr>
          <a:lstStyle>
            <a:lvl1pPr marL="875568" indent="-342900">
              <a:lnSpc>
                <a:spcPct val="150000"/>
              </a:lnSpc>
              <a:spcBef>
                <a:spcPts val="0"/>
              </a:spcBef>
              <a:spcAft>
                <a:spcPts val="600"/>
              </a:spcAft>
              <a:buClr>
                <a:srgbClr val="820024"/>
              </a:buClr>
              <a:buFont typeface="Arial" charset="0"/>
              <a:buChar char="•"/>
              <a:defRPr sz="2500" b="0" i="0" kern="1200" spc="100">
                <a:solidFill>
                  <a:schemeClr val="tx1">
                    <a:lumMod val="65000"/>
                    <a:lumOff val="35000"/>
                  </a:schemeClr>
                </a:solidFill>
                <a:latin typeface="Helvetica Neue"/>
                <a:cs typeface="Helvetica Neue"/>
              </a:defRPr>
            </a:lvl1pPr>
            <a:lvl2pPr marL="1072785" indent="180000">
              <a:lnSpc>
                <a:spcPct val="150000"/>
              </a:lnSpc>
              <a:spcBef>
                <a:spcPts val="0"/>
              </a:spcBef>
              <a:spcAft>
                <a:spcPts val="600"/>
              </a:spcAft>
              <a:buClr>
                <a:srgbClr val="9A1042"/>
              </a:buClr>
              <a:buFont typeface="LucidaGrande" charset="0"/>
              <a:buChar char="⁃"/>
              <a:defRPr sz="2000" b="0" i="0" kern="1200" spc="100">
                <a:solidFill>
                  <a:schemeClr val="tx1">
                    <a:lumMod val="65000"/>
                    <a:lumOff val="35000"/>
                  </a:schemeClr>
                </a:solidFill>
                <a:latin typeface="Helvetica Neue"/>
                <a:cs typeface="Helvetica Neue"/>
              </a:defRPr>
            </a:lvl2pPr>
            <a:lvl3pPr marL="1478803" indent="180000">
              <a:lnSpc>
                <a:spcPct val="150000"/>
              </a:lnSpc>
              <a:spcBef>
                <a:spcPts val="0"/>
              </a:spcBef>
              <a:spcAft>
                <a:spcPts val="600"/>
              </a:spcAft>
              <a:buClr>
                <a:srgbClr val="9A1042"/>
              </a:buClr>
              <a:buFont typeface="LucidaGrande" charset="0"/>
              <a:buChar char="⁃"/>
              <a:defRPr sz="1800" b="0" i="0" kern="1200" spc="100">
                <a:solidFill>
                  <a:schemeClr val="tx1">
                    <a:lumMod val="65000"/>
                    <a:lumOff val="35000"/>
                  </a:schemeClr>
                </a:solidFill>
                <a:latin typeface="Helvetica Neue"/>
                <a:cs typeface="Helvetica Neue"/>
              </a:defRPr>
            </a:lvl3pPr>
            <a:lvl4pPr marL="1877374" indent="180000">
              <a:lnSpc>
                <a:spcPct val="150000"/>
              </a:lnSpc>
              <a:spcBef>
                <a:spcPts val="0"/>
              </a:spcBef>
              <a:spcAft>
                <a:spcPts val="600"/>
              </a:spcAft>
              <a:buClr>
                <a:srgbClr val="9A1042"/>
              </a:buClr>
              <a:buFont typeface="LucidaGrande" charset="0"/>
              <a:buChar char="⁃"/>
              <a:defRPr sz="1600" b="0" i="0" kern="1200" spc="100">
                <a:solidFill>
                  <a:schemeClr val="tx1">
                    <a:lumMod val="65000"/>
                    <a:lumOff val="35000"/>
                  </a:schemeClr>
                </a:solidFill>
                <a:latin typeface="Helvetica Neue"/>
                <a:cs typeface="Helvetica Neue"/>
              </a:defRPr>
            </a:lvl4pPr>
            <a:lvl5pPr marL="2275942" indent="180000">
              <a:lnSpc>
                <a:spcPct val="150000"/>
              </a:lnSpc>
              <a:spcBef>
                <a:spcPts val="0"/>
              </a:spcBef>
              <a:spcAft>
                <a:spcPts val="600"/>
              </a:spcAft>
              <a:buClr>
                <a:srgbClr val="9A1042"/>
              </a:buClr>
              <a:buFont typeface="LucidaGrande" charset="0"/>
              <a:buChar char="⁃"/>
              <a:defRPr sz="1400" b="0" i="0" kern="1200" spc="100">
                <a:solidFill>
                  <a:schemeClr val="tx1">
                    <a:lumMod val="65000"/>
                    <a:lumOff val="35000"/>
                  </a:schemeClr>
                </a:solidFill>
                <a:latin typeface="Helvetica Neue"/>
                <a:cs typeface="Helvetica Neue"/>
              </a:defRPr>
            </a:lvl5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p>
        </p:txBody>
      </p:sp>
      <p:sp>
        <p:nvSpPr>
          <p:cNvPr id="17" name="Title 1"/>
          <p:cNvSpPr>
            <a:spLocks noGrp="1"/>
          </p:cNvSpPr>
          <p:nvPr>
            <p:ph type="ctrTitle"/>
          </p:nvPr>
        </p:nvSpPr>
        <p:spPr>
          <a:xfrm>
            <a:off x="1" y="5"/>
            <a:ext cx="12193065"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chemeClr val="tx1">
                    <a:lumMod val="75000"/>
                    <a:lumOff val="25000"/>
                  </a:schemeClr>
                </a:solidFill>
                <a:latin typeface="Helvetica Neue"/>
                <a:ea typeface="+mj-ea"/>
                <a:cs typeface="Helvetica Neue"/>
              </a:defRPr>
            </a:lvl1pPr>
          </a:lstStyle>
          <a:p>
            <a:r>
              <a:rPr lang="nl-BE" dirty="0"/>
              <a:t>Click to edit Master title style</a:t>
            </a:r>
            <a:endParaRPr dirty="0"/>
          </a:p>
        </p:txBody>
      </p:sp>
      <p:sp>
        <p:nvSpPr>
          <p:cNvPr id="12" name="Content Placeholder 2"/>
          <p:cNvSpPr>
            <a:spLocks noGrp="1"/>
          </p:cNvSpPr>
          <p:nvPr>
            <p:ph idx="11"/>
          </p:nvPr>
        </p:nvSpPr>
        <p:spPr>
          <a:xfrm>
            <a:off x="6290961" y="1267200"/>
            <a:ext cx="5378819" cy="5229293"/>
          </a:xfrm>
          <a:prstGeom prst="rect">
            <a:avLst/>
          </a:prstGeom>
        </p:spPr>
        <p:txBody>
          <a:bodyPr lIns="90000" tIns="46800" rIns="90000" bIns="46800" anchor="t" anchorCtr="0">
            <a:normAutofit/>
          </a:bodyPr>
          <a:lstStyle>
            <a:lvl1pPr marL="875568" indent="-342900">
              <a:lnSpc>
                <a:spcPct val="150000"/>
              </a:lnSpc>
              <a:spcBef>
                <a:spcPts val="0"/>
              </a:spcBef>
              <a:spcAft>
                <a:spcPts val="600"/>
              </a:spcAft>
              <a:buClr>
                <a:srgbClr val="820024"/>
              </a:buClr>
              <a:buFont typeface="Arial" charset="0"/>
              <a:buChar char="•"/>
              <a:defRPr sz="2500" b="0" i="0" kern="1200" spc="100">
                <a:solidFill>
                  <a:schemeClr val="tx1">
                    <a:lumMod val="65000"/>
                    <a:lumOff val="35000"/>
                  </a:schemeClr>
                </a:solidFill>
                <a:latin typeface="Helvetica Neue"/>
                <a:cs typeface="Helvetica Neue"/>
              </a:defRPr>
            </a:lvl1pPr>
            <a:lvl2pPr marL="1072785" indent="180000">
              <a:lnSpc>
                <a:spcPct val="150000"/>
              </a:lnSpc>
              <a:spcBef>
                <a:spcPts val="0"/>
              </a:spcBef>
              <a:spcAft>
                <a:spcPts val="600"/>
              </a:spcAft>
              <a:buClr>
                <a:srgbClr val="9A1042"/>
              </a:buClr>
              <a:buFont typeface="LucidaGrande" charset="0"/>
              <a:buChar char="⁃"/>
              <a:defRPr sz="2000" b="0" i="0" kern="1200" spc="100">
                <a:solidFill>
                  <a:schemeClr val="tx1">
                    <a:lumMod val="65000"/>
                    <a:lumOff val="35000"/>
                  </a:schemeClr>
                </a:solidFill>
                <a:latin typeface="Helvetica Neue"/>
                <a:cs typeface="Helvetica Neue"/>
              </a:defRPr>
            </a:lvl2pPr>
            <a:lvl3pPr marL="1478803" indent="180000">
              <a:lnSpc>
                <a:spcPct val="150000"/>
              </a:lnSpc>
              <a:spcBef>
                <a:spcPts val="0"/>
              </a:spcBef>
              <a:spcAft>
                <a:spcPts val="600"/>
              </a:spcAft>
              <a:buClr>
                <a:srgbClr val="9A1042"/>
              </a:buClr>
              <a:buFont typeface="LucidaGrande" charset="0"/>
              <a:buChar char="⁃"/>
              <a:defRPr sz="1800" b="0" i="0" kern="1200" spc="100">
                <a:solidFill>
                  <a:schemeClr val="tx1">
                    <a:lumMod val="65000"/>
                    <a:lumOff val="35000"/>
                  </a:schemeClr>
                </a:solidFill>
                <a:latin typeface="Helvetica Neue"/>
                <a:cs typeface="Helvetica Neue"/>
              </a:defRPr>
            </a:lvl3pPr>
            <a:lvl4pPr marL="1877374" indent="180000">
              <a:lnSpc>
                <a:spcPct val="150000"/>
              </a:lnSpc>
              <a:spcBef>
                <a:spcPts val="0"/>
              </a:spcBef>
              <a:spcAft>
                <a:spcPts val="600"/>
              </a:spcAft>
              <a:buClr>
                <a:srgbClr val="9A1042"/>
              </a:buClr>
              <a:buFont typeface="LucidaGrande" charset="0"/>
              <a:buChar char="⁃"/>
              <a:defRPr sz="1600" b="0" i="0" kern="1200" spc="100">
                <a:solidFill>
                  <a:schemeClr val="tx1">
                    <a:lumMod val="65000"/>
                    <a:lumOff val="35000"/>
                  </a:schemeClr>
                </a:solidFill>
                <a:latin typeface="Helvetica Neue"/>
                <a:cs typeface="Helvetica Neue"/>
              </a:defRPr>
            </a:lvl4pPr>
            <a:lvl5pPr marL="2275942" indent="180000">
              <a:lnSpc>
                <a:spcPct val="150000"/>
              </a:lnSpc>
              <a:spcBef>
                <a:spcPts val="0"/>
              </a:spcBef>
              <a:spcAft>
                <a:spcPts val="600"/>
              </a:spcAft>
              <a:buClr>
                <a:srgbClr val="9A1042"/>
              </a:buClr>
              <a:buFont typeface="LucidaGrande" charset="0"/>
              <a:buChar char="⁃"/>
              <a:defRPr sz="1400" b="0" i="0" kern="1200" spc="100">
                <a:solidFill>
                  <a:schemeClr val="tx1">
                    <a:lumMod val="65000"/>
                    <a:lumOff val="35000"/>
                  </a:schemeClr>
                </a:solidFill>
                <a:latin typeface="Helvetica Neue"/>
                <a:cs typeface="Helvetica Neue"/>
              </a:defRPr>
            </a:lvl5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p>
        </p:txBody>
      </p:sp>
    </p:spTree>
    <p:extLst>
      <p:ext uri="{BB962C8B-B14F-4D97-AF65-F5344CB8AC3E}">
        <p14:creationId xmlns:p14="http://schemas.microsoft.com/office/powerpoint/2010/main" val="5281861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3" name="Title 1"/>
          <p:cNvSpPr>
            <a:spLocks noGrp="1"/>
          </p:cNvSpPr>
          <p:nvPr>
            <p:ph type="ctrTitle"/>
          </p:nvPr>
        </p:nvSpPr>
        <p:spPr>
          <a:xfrm>
            <a:off x="-1067" y="0"/>
            <a:ext cx="12193067"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rgbClr val="9A1042"/>
                </a:solidFill>
                <a:latin typeface="Helvetica Neue"/>
                <a:ea typeface="+mj-ea"/>
                <a:cs typeface="Helvetica Neue"/>
              </a:defRPr>
            </a:lvl1pPr>
          </a:lstStyle>
          <a:p>
            <a:r>
              <a:rPr lang="nl-BE" dirty="0"/>
              <a:t>Click to edit Master title style</a:t>
            </a:r>
            <a:endParaRPr dirty="0"/>
          </a:p>
        </p:txBody>
      </p:sp>
      <p:sp>
        <p:nvSpPr>
          <p:cNvPr id="4" name="Text Placeholder 4"/>
          <p:cNvSpPr>
            <a:spLocks noGrp="1"/>
          </p:cNvSpPr>
          <p:nvPr>
            <p:ph type="body" sz="quarter" idx="10"/>
          </p:nvPr>
        </p:nvSpPr>
        <p:spPr>
          <a:xfrm>
            <a:off x="624000" y="1330200"/>
            <a:ext cx="11192933" cy="4024313"/>
          </a:xfrm>
          <a:prstGeom prst="rect">
            <a:avLst/>
          </a:prstGeom>
        </p:spPr>
        <p:txBody>
          <a:bodyPr/>
          <a:lstStyle>
            <a:lvl1pPr marL="532668" indent="-532668">
              <a:buClr>
                <a:schemeClr val="tx1"/>
              </a:buClr>
              <a:buFont typeface="Wingdings" charset="2"/>
              <a:buChar char="Ø"/>
              <a:defRPr>
                <a:solidFill>
                  <a:schemeClr val="tx1"/>
                </a:solidFill>
                <a:latin typeface="Helvetica Neue" charset="0"/>
                <a:ea typeface="Helvetica Neue" charset="0"/>
                <a:cs typeface="Helvetica Neue" charset="0"/>
              </a:defRPr>
            </a:lvl1pPr>
            <a:lvl2pPr marL="1072785" indent="-536392">
              <a:buClr>
                <a:schemeClr val="tx1"/>
              </a:buClr>
              <a:buFont typeface="Arial" charset="0"/>
              <a:buChar char="•"/>
              <a:defRPr sz="2400">
                <a:solidFill>
                  <a:schemeClr val="tx1"/>
                </a:solidFill>
                <a:latin typeface="Helvetica Neue" charset="0"/>
                <a:ea typeface="Helvetica Neue" charset="0"/>
                <a:cs typeface="Helvetica Neue" charset="0"/>
              </a:defRPr>
            </a:lvl2pPr>
            <a:lvl3pPr marL="1478803" indent="-406019">
              <a:buClr>
                <a:schemeClr val="tx1"/>
              </a:buClr>
              <a:buFont typeface="LucidaGrande" charset="0"/>
              <a:buChar char="-"/>
              <a:defRPr sz="2000">
                <a:solidFill>
                  <a:schemeClr val="tx1"/>
                </a:solidFill>
                <a:latin typeface="Helvetica Neue" charset="0"/>
                <a:ea typeface="Helvetica Neue" charset="0"/>
                <a:cs typeface="Helvetica Neue" charset="0"/>
              </a:defRPr>
            </a:lvl3pPr>
            <a:lvl4pPr>
              <a:defRPr>
                <a:solidFill>
                  <a:schemeClr val="tx1"/>
                </a:solidFill>
                <a:latin typeface="Helvetica Neue" charset="0"/>
                <a:ea typeface="Helvetica Neue" charset="0"/>
                <a:cs typeface="Helvetica Neue" charset="0"/>
              </a:defRPr>
            </a:lvl4pPr>
            <a:lvl5pPr>
              <a:defRPr>
                <a:solidFill>
                  <a:schemeClr val="tx1"/>
                </a:solidFill>
                <a:latin typeface="Helvetica Neue" charset="0"/>
                <a:ea typeface="Helvetica Neue" charset="0"/>
                <a:cs typeface="Helvetica Neue"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924743703"/>
      </p:ext>
    </p:extLst>
  </p:cSld>
  <p:clrMapOvr>
    <a:masterClrMapping/>
  </p:clrMapOvr>
  <p:transition spd="slow">
    <p:pull/>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3" name="Title 1"/>
          <p:cNvSpPr>
            <a:spLocks noGrp="1"/>
          </p:cNvSpPr>
          <p:nvPr>
            <p:ph type="ctrTitle"/>
          </p:nvPr>
        </p:nvSpPr>
        <p:spPr>
          <a:xfrm>
            <a:off x="1" y="5"/>
            <a:ext cx="12193065"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rgbClr val="9A1042"/>
                </a:solidFill>
                <a:latin typeface="Helvetica Neue"/>
                <a:ea typeface="+mj-ea"/>
                <a:cs typeface="Helvetica Neue"/>
              </a:defRPr>
            </a:lvl1pPr>
          </a:lstStyle>
          <a:p>
            <a:r>
              <a:rPr lang="nl-BE" dirty="0"/>
              <a:t>Click to edit Master title style</a:t>
            </a:r>
            <a:endParaRPr dirty="0"/>
          </a:p>
        </p:txBody>
      </p:sp>
    </p:spTree>
    <p:extLst>
      <p:ext uri="{BB962C8B-B14F-4D97-AF65-F5344CB8AC3E}">
        <p14:creationId xmlns:p14="http://schemas.microsoft.com/office/powerpoint/2010/main" val="481981745"/>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mbers">
    <p:spTree>
      <p:nvGrpSpPr>
        <p:cNvPr id="1" name=""/>
        <p:cNvGrpSpPr/>
        <p:nvPr/>
      </p:nvGrpSpPr>
      <p:grpSpPr>
        <a:xfrm>
          <a:off x="0" y="0"/>
          <a:ext cx="0" cy="0"/>
          <a:chOff x="0" y="0"/>
          <a:chExt cx="0" cy="0"/>
        </a:xfrm>
      </p:grpSpPr>
      <p:sp>
        <p:nvSpPr>
          <p:cNvPr id="16" name="Content Placeholder 2"/>
          <p:cNvSpPr>
            <a:spLocks noGrp="1"/>
          </p:cNvSpPr>
          <p:nvPr>
            <p:ph idx="10"/>
          </p:nvPr>
        </p:nvSpPr>
        <p:spPr>
          <a:xfrm>
            <a:off x="766800" y="1267200"/>
            <a:ext cx="11076923" cy="5227969"/>
          </a:xfrm>
          <a:prstGeom prst="rect">
            <a:avLst/>
          </a:prstGeom>
        </p:spPr>
        <p:txBody>
          <a:bodyPr lIns="90000" tIns="46800" rIns="90000" bIns="46800" anchor="ctr" anchorCtr="0">
            <a:normAutofit/>
          </a:bodyPr>
          <a:lstStyle>
            <a:lvl1pPr marL="989868" indent="-457200">
              <a:lnSpc>
                <a:spcPct val="150000"/>
              </a:lnSpc>
              <a:spcBef>
                <a:spcPts val="0"/>
              </a:spcBef>
              <a:spcAft>
                <a:spcPts val="600"/>
              </a:spcAft>
              <a:buClr>
                <a:srgbClr val="820024"/>
              </a:buClr>
              <a:buFont typeface="+mj-lt"/>
              <a:buAutoNum type="arabicPeriod"/>
              <a:defRPr sz="2500" b="0" i="0" kern="1200" spc="100">
                <a:solidFill>
                  <a:schemeClr val="tx1">
                    <a:lumMod val="65000"/>
                    <a:lumOff val="35000"/>
                  </a:schemeClr>
                </a:solidFill>
                <a:latin typeface="Helvetica Neue"/>
                <a:cs typeface="Helvetica Neue"/>
              </a:defRPr>
            </a:lvl1pPr>
            <a:lvl2pPr marL="1072785" indent="180000">
              <a:lnSpc>
                <a:spcPct val="150000"/>
              </a:lnSpc>
              <a:spcBef>
                <a:spcPts val="0"/>
              </a:spcBef>
              <a:spcAft>
                <a:spcPts val="600"/>
              </a:spcAft>
              <a:buClr>
                <a:srgbClr val="9A1042"/>
              </a:buClr>
              <a:buFont typeface="Arial"/>
              <a:buChar char="•"/>
              <a:defRPr sz="2000" b="0" i="0" kern="1200" spc="100">
                <a:solidFill>
                  <a:srgbClr val="6C6C73"/>
                </a:solidFill>
                <a:latin typeface="Helvetica Neue"/>
                <a:cs typeface="Helvetica Neue"/>
              </a:defRPr>
            </a:lvl2pPr>
            <a:lvl3pPr marL="1478803" indent="180000">
              <a:lnSpc>
                <a:spcPct val="150000"/>
              </a:lnSpc>
              <a:spcBef>
                <a:spcPts val="0"/>
              </a:spcBef>
              <a:spcAft>
                <a:spcPts val="600"/>
              </a:spcAft>
              <a:buClr>
                <a:srgbClr val="9A1042"/>
              </a:buClr>
              <a:buFont typeface="Arial"/>
              <a:buChar char="•"/>
              <a:defRPr sz="1800" b="0" i="0" kern="1200" spc="100">
                <a:solidFill>
                  <a:srgbClr val="6C6C73"/>
                </a:solidFill>
                <a:latin typeface="Helvetica Neue"/>
                <a:cs typeface="Helvetica Neue"/>
              </a:defRPr>
            </a:lvl3pPr>
            <a:lvl4pPr marL="1877374" indent="180000">
              <a:lnSpc>
                <a:spcPct val="150000"/>
              </a:lnSpc>
              <a:spcBef>
                <a:spcPts val="0"/>
              </a:spcBef>
              <a:spcAft>
                <a:spcPts val="600"/>
              </a:spcAft>
              <a:buClr>
                <a:srgbClr val="9A1042"/>
              </a:buClr>
              <a:buFont typeface="Arial"/>
              <a:buChar char="•"/>
              <a:defRPr sz="1600" b="0" i="0" kern="1200" spc="100">
                <a:solidFill>
                  <a:srgbClr val="6C6C73"/>
                </a:solidFill>
                <a:latin typeface="Helvetica Neue"/>
                <a:cs typeface="Helvetica Neue"/>
              </a:defRPr>
            </a:lvl4pPr>
            <a:lvl5pPr marL="2275942" indent="180000">
              <a:lnSpc>
                <a:spcPct val="150000"/>
              </a:lnSpc>
              <a:spcBef>
                <a:spcPts val="0"/>
              </a:spcBef>
              <a:spcAft>
                <a:spcPts val="600"/>
              </a:spcAft>
              <a:buClr>
                <a:srgbClr val="9A1042"/>
              </a:buClr>
              <a:buFont typeface="Arial"/>
              <a:buChar char="•"/>
              <a:defRPr sz="1400" b="0" i="0" kern="1200" spc="100">
                <a:solidFill>
                  <a:srgbClr val="6C6C73"/>
                </a:solidFill>
                <a:latin typeface="Helvetica Neue"/>
                <a:cs typeface="Helvetica Neue"/>
              </a:defRPr>
            </a:lvl5pPr>
          </a:lstStyle>
          <a:p>
            <a:pPr lvl="0"/>
            <a:r>
              <a:rPr lang="nl-BE" dirty="0"/>
              <a:t>Click to edit Master text styles</a:t>
            </a:r>
          </a:p>
        </p:txBody>
      </p:sp>
      <p:sp>
        <p:nvSpPr>
          <p:cNvPr id="17" name="Title 1"/>
          <p:cNvSpPr>
            <a:spLocks noGrp="1"/>
          </p:cNvSpPr>
          <p:nvPr>
            <p:ph type="ctrTitle"/>
          </p:nvPr>
        </p:nvSpPr>
        <p:spPr>
          <a:xfrm>
            <a:off x="1" y="5"/>
            <a:ext cx="12193065"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chemeClr val="tx1">
                    <a:lumMod val="75000"/>
                    <a:lumOff val="25000"/>
                  </a:schemeClr>
                </a:solidFill>
                <a:latin typeface="Helvetica Neue"/>
                <a:ea typeface="+mj-ea"/>
                <a:cs typeface="Helvetica Neue"/>
              </a:defRPr>
            </a:lvl1pPr>
          </a:lstStyle>
          <a:p>
            <a:r>
              <a:rPr lang="nl-BE" dirty="0"/>
              <a:t>Click to edit Master title style</a:t>
            </a:r>
            <a:endParaRPr dirty="0"/>
          </a:p>
        </p:txBody>
      </p:sp>
    </p:spTree>
    <p:extLst>
      <p:ext uri="{BB962C8B-B14F-4D97-AF65-F5344CB8AC3E}">
        <p14:creationId xmlns:p14="http://schemas.microsoft.com/office/powerpoint/2010/main" val="876540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box left">
    <p:spTree>
      <p:nvGrpSpPr>
        <p:cNvPr id="1" name=""/>
        <p:cNvGrpSpPr/>
        <p:nvPr/>
      </p:nvGrpSpPr>
      <p:grpSpPr>
        <a:xfrm>
          <a:off x="0" y="0"/>
          <a:ext cx="0" cy="0"/>
          <a:chOff x="0" y="0"/>
          <a:chExt cx="0" cy="0"/>
        </a:xfrm>
      </p:grpSpPr>
      <p:sp>
        <p:nvSpPr>
          <p:cNvPr id="16" name="Content Placeholder 2"/>
          <p:cNvSpPr>
            <a:spLocks noGrp="1"/>
          </p:cNvSpPr>
          <p:nvPr>
            <p:ph idx="10"/>
          </p:nvPr>
        </p:nvSpPr>
        <p:spPr>
          <a:xfrm>
            <a:off x="766800" y="1267200"/>
            <a:ext cx="5378819" cy="5229293"/>
          </a:xfrm>
          <a:prstGeom prst="rect">
            <a:avLst/>
          </a:prstGeom>
        </p:spPr>
        <p:txBody>
          <a:bodyPr lIns="90000" tIns="46800" rIns="90000" bIns="46800" anchor="ctr" anchorCtr="0">
            <a:normAutofit/>
          </a:bodyPr>
          <a:lstStyle>
            <a:lvl1pPr marL="875568" indent="-342900">
              <a:lnSpc>
                <a:spcPct val="150000"/>
              </a:lnSpc>
              <a:spcBef>
                <a:spcPts val="0"/>
              </a:spcBef>
              <a:spcAft>
                <a:spcPts val="600"/>
              </a:spcAft>
              <a:buClr>
                <a:srgbClr val="820024"/>
              </a:buClr>
              <a:buFont typeface="Arial" charset="0"/>
              <a:buChar char="•"/>
              <a:defRPr sz="2500" b="0" i="0" kern="1200" spc="100">
                <a:solidFill>
                  <a:schemeClr val="tx1">
                    <a:lumMod val="65000"/>
                    <a:lumOff val="35000"/>
                  </a:schemeClr>
                </a:solidFill>
                <a:latin typeface="Helvetica Neue"/>
                <a:cs typeface="Helvetica Neue"/>
              </a:defRPr>
            </a:lvl1pPr>
            <a:lvl2pPr marL="1072785" indent="180000">
              <a:lnSpc>
                <a:spcPct val="150000"/>
              </a:lnSpc>
              <a:spcBef>
                <a:spcPts val="0"/>
              </a:spcBef>
              <a:spcAft>
                <a:spcPts val="600"/>
              </a:spcAft>
              <a:buClr>
                <a:srgbClr val="9A1042"/>
              </a:buClr>
              <a:buFont typeface="LucidaGrande" charset="0"/>
              <a:buChar char="⁃"/>
              <a:defRPr sz="2000" b="0" i="0" kern="1200" spc="100">
                <a:solidFill>
                  <a:schemeClr val="tx1">
                    <a:lumMod val="65000"/>
                    <a:lumOff val="35000"/>
                  </a:schemeClr>
                </a:solidFill>
                <a:latin typeface="Helvetica Neue"/>
                <a:cs typeface="Helvetica Neue"/>
              </a:defRPr>
            </a:lvl2pPr>
            <a:lvl3pPr marL="1478803" indent="180000">
              <a:lnSpc>
                <a:spcPct val="150000"/>
              </a:lnSpc>
              <a:spcBef>
                <a:spcPts val="0"/>
              </a:spcBef>
              <a:spcAft>
                <a:spcPts val="600"/>
              </a:spcAft>
              <a:buClr>
                <a:srgbClr val="9A1042"/>
              </a:buClr>
              <a:buFont typeface="LucidaGrande" charset="0"/>
              <a:buChar char="⁃"/>
              <a:defRPr sz="1800" b="0" i="0" kern="1200" spc="100">
                <a:solidFill>
                  <a:schemeClr val="tx1">
                    <a:lumMod val="65000"/>
                    <a:lumOff val="35000"/>
                  </a:schemeClr>
                </a:solidFill>
                <a:latin typeface="Helvetica Neue"/>
                <a:cs typeface="Helvetica Neue"/>
              </a:defRPr>
            </a:lvl3pPr>
            <a:lvl4pPr marL="1877374" indent="180000">
              <a:lnSpc>
                <a:spcPct val="150000"/>
              </a:lnSpc>
              <a:spcBef>
                <a:spcPts val="0"/>
              </a:spcBef>
              <a:spcAft>
                <a:spcPts val="600"/>
              </a:spcAft>
              <a:buClr>
                <a:srgbClr val="9A1042"/>
              </a:buClr>
              <a:buFont typeface="LucidaGrande" charset="0"/>
              <a:buChar char="⁃"/>
              <a:defRPr sz="1600" b="0" i="0" kern="1200" spc="100">
                <a:solidFill>
                  <a:schemeClr val="tx1">
                    <a:lumMod val="65000"/>
                    <a:lumOff val="35000"/>
                  </a:schemeClr>
                </a:solidFill>
                <a:latin typeface="Helvetica Neue"/>
                <a:cs typeface="Helvetica Neue"/>
              </a:defRPr>
            </a:lvl4pPr>
            <a:lvl5pPr marL="2275942" indent="180000">
              <a:lnSpc>
                <a:spcPct val="150000"/>
              </a:lnSpc>
              <a:spcBef>
                <a:spcPts val="0"/>
              </a:spcBef>
              <a:spcAft>
                <a:spcPts val="600"/>
              </a:spcAft>
              <a:buClr>
                <a:srgbClr val="9A1042"/>
              </a:buClr>
              <a:buFont typeface="LucidaGrande" charset="0"/>
              <a:buChar char="⁃"/>
              <a:defRPr sz="1400" b="0" i="0" kern="1200" spc="100">
                <a:solidFill>
                  <a:schemeClr val="tx1">
                    <a:lumMod val="65000"/>
                    <a:lumOff val="35000"/>
                  </a:schemeClr>
                </a:solidFill>
                <a:latin typeface="Helvetica Neue"/>
                <a:cs typeface="Helvetica Neue"/>
              </a:defRPr>
            </a:lvl5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p>
        </p:txBody>
      </p:sp>
      <p:sp>
        <p:nvSpPr>
          <p:cNvPr id="17" name="Title 1"/>
          <p:cNvSpPr>
            <a:spLocks noGrp="1"/>
          </p:cNvSpPr>
          <p:nvPr>
            <p:ph type="ctrTitle"/>
          </p:nvPr>
        </p:nvSpPr>
        <p:spPr>
          <a:xfrm>
            <a:off x="1" y="5"/>
            <a:ext cx="12193065"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chemeClr val="tx1">
                    <a:lumMod val="75000"/>
                    <a:lumOff val="25000"/>
                  </a:schemeClr>
                </a:solidFill>
                <a:latin typeface="Helvetica Neue"/>
                <a:ea typeface="+mj-ea"/>
                <a:cs typeface="Helvetica Neue"/>
              </a:defRPr>
            </a:lvl1pPr>
          </a:lstStyle>
          <a:p>
            <a:r>
              <a:rPr lang="nl-BE" dirty="0"/>
              <a:t>Click to edit Master title style</a:t>
            </a:r>
            <a:endParaRPr dirty="0"/>
          </a:p>
        </p:txBody>
      </p:sp>
    </p:spTree>
    <p:extLst>
      <p:ext uri="{BB962C8B-B14F-4D97-AF65-F5344CB8AC3E}">
        <p14:creationId xmlns:p14="http://schemas.microsoft.com/office/powerpoint/2010/main" val="1131056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text boxes">
    <p:spTree>
      <p:nvGrpSpPr>
        <p:cNvPr id="1" name=""/>
        <p:cNvGrpSpPr/>
        <p:nvPr/>
      </p:nvGrpSpPr>
      <p:grpSpPr>
        <a:xfrm>
          <a:off x="0" y="0"/>
          <a:ext cx="0" cy="0"/>
          <a:chOff x="0" y="0"/>
          <a:chExt cx="0" cy="0"/>
        </a:xfrm>
      </p:grpSpPr>
      <p:sp>
        <p:nvSpPr>
          <p:cNvPr id="16" name="Content Placeholder 2"/>
          <p:cNvSpPr>
            <a:spLocks noGrp="1"/>
          </p:cNvSpPr>
          <p:nvPr>
            <p:ph idx="10"/>
          </p:nvPr>
        </p:nvSpPr>
        <p:spPr>
          <a:xfrm>
            <a:off x="766800" y="1267200"/>
            <a:ext cx="5378819" cy="5229293"/>
          </a:xfrm>
          <a:prstGeom prst="rect">
            <a:avLst/>
          </a:prstGeom>
        </p:spPr>
        <p:txBody>
          <a:bodyPr lIns="90000" tIns="46800" rIns="90000" bIns="46800" anchor="t" anchorCtr="0">
            <a:normAutofit/>
          </a:bodyPr>
          <a:lstStyle>
            <a:lvl1pPr marL="875568" indent="-342900">
              <a:lnSpc>
                <a:spcPct val="150000"/>
              </a:lnSpc>
              <a:spcBef>
                <a:spcPts val="0"/>
              </a:spcBef>
              <a:spcAft>
                <a:spcPts val="600"/>
              </a:spcAft>
              <a:buClr>
                <a:srgbClr val="820024"/>
              </a:buClr>
              <a:buFont typeface="Arial" charset="0"/>
              <a:buChar char="•"/>
              <a:defRPr sz="2500" b="0" i="0" kern="1200" spc="100">
                <a:solidFill>
                  <a:schemeClr val="tx1">
                    <a:lumMod val="65000"/>
                    <a:lumOff val="35000"/>
                  </a:schemeClr>
                </a:solidFill>
                <a:latin typeface="Helvetica Neue"/>
                <a:cs typeface="Helvetica Neue"/>
              </a:defRPr>
            </a:lvl1pPr>
            <a:lvl2pPr marL="1072785" indent="180000">
              <a:lnSpc>
                <a:spcPct val="150000"/>
              </a:lnSpc>
              <a:spcBef>
                <a:spcPts val="0"/>
              </a:spcBef>
              <a:spcAft>
                <a:spcPts val="600"/>
              </a:spcAft>
              <a:buClr>
                <a:srgbClr val="9A1042"/>
              </a:buClr>
              <a:buFont typeface="LucidaGrande" charset="0"/>
              <a:buChar char="⁃"/>
              <a:defRPr sz="2000" b="0" i="0" kern="1200" spc="100">
                <a:solidFill>
                  <a:schemeClr val="tx1">
                    <a:lumMod val="65000"/>
                    <a:lumOff val="35000"/>
                  </a:schemeClr>
                </a:solidFill>
                <a:latin typeface="Helvetica Neue"/>
                <a:cs typeface="Helvetica Neue"/>
              </a:defRPr>
            </a:lvl2pPr>
            <a:lvl3pPr marL="1478803" indent="180000">
              <a:lnSpc>
                <a:spcPct val="150000"/>
              </a:lnSpc>
              <a:spcBef>
                <a:spcPts val="0"/>
              </a:spcBef>
              <a:spcAft>
                <a:spcPts val="600"/>
              </a:spcAft>
              <a:buClr>
                <a:srgbClr val="9A1042"/>
              </a:buClr>
              <a:buFont typeface="LucidaGrande" charset="0"/>
              <a:buChar char="⁃"/>
              <a:defRPr sz="1800" b="0" i="0" kern="1200" spc="100">
                <a:solidFill>
                  <a:schemeClr val="tx1">
                    <a:lumMod val="65000"/>
                    <a:lumOff val="35000"/>
                  </a:schemeClr>
                </a:solidFill>
                <a:latin typeface="Helvetica Neue"/>
                <a:cs typeface="Helvetica Neue"/>
              </a:defRPr>
            </a:lvl3pPr>
            <a:lvl4pPr marL="1877374" indent="180000">
              <a:lnSpc>
                <a:spcPct val="150000"/>
              </a:lnSpc>
              <a:spcBef>
                <a:spcPts val="0"/>
              </a:spcBef>
              <a:spcAft>
                <a:spcPts val="600"/>
              </a:spcAft>
              <a:buClr>
                <a:srgbClr val="9A1042"/>
              </a:buClr>
              <a:buFont typeface="LucidaGrande" charset="0"/>
              <a:buChar char="⁃"/>
              <a:defRPr sz="1600" b="0" i="0" kern="1200" spc="100">
                <a:solidFill>
                  <a:schemeClr val="tx1">
                    <a:lumMod val="65000"/>
                    <a:lumOff val="35000"/>
                  </a:schemeClr>
                </a:solidFill>
                <a:latin typeface="Helvetica Neue"/>
                <a:cs typeface="Helvetica Neue"/>
              </a:defRPr>
            </a:lvl4pPr>
            <a:lvl5pPr marL="2275942" indent="180000">
              <a:lnSpc>
                <a:spcPct val="150000"/>
              </a:lnSpc>
              <a:spcBef>
                <a:spcPts val="0"/>
              </a:spcBef>
              <a:spcAft>
                <a:spcPts val="600"/>
              </a:spcAft>
              <a:buClr>
                <a:srgbClr val="9A1042"/>
              </a:buClr>
              <a:buFont typeface="LucidaGrande" charset="0"/>
              <a:buChar char="⁃"/>
              <a:defRPr sz="1400" b="0" i="0" kern="1200" spc="100">
                <a:solidFill>
                  <a:schemeClr val="tx1">
                    <a:lumMod val="65000"/>
                    <a:lumOff val="35000"/>
                  </a:schemeClr>
                </a:solidFill>
                <a:latin typeface="Helvetica Neue"/>
                <a:cs typeface="Helvetica Neue"/>
              </a:defRPr>
            </a:lvl5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p>
        </p:txBody>
      </p:sp>
      <p:sp>
        <p:nvSpPr>
          <p:cNvPr id="17" name="Title 1"/>
          <p:cNvSpPr>
            <a:spLocks noGrp="1"/>
          </p:cNvSpPr>
          <p:nvPr>
            <p:ph type="ctrTitle"/>
          </p:nvPr>
        </p:nvSpPr>
        <p:spPr>
          <a:xfrm>
            <a:off x="1" y="5"/>
            <a:ext cx="12193065"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chemeClr val="tx1">
                    <a:lumMod val="75000"/>
                    <a:lumOff val="25000"/>
                  </a:schemeClr>
                </a:solidFill>
                <a:latin typeface="Helvetica Neue"/>
                <a:ea typeface="+mj-ea"/>
                <a:cs typeface="Helvetica Neue"/>
              </a:defRPr>
            </a:lvl1pPr>
          </a:lstStyle>
          <a:p>
            <a:r>
              <a:rPr lang="nl-BE" dirty="0"/>
              <a:t>Click to edit Master title style</a:t>
            </a:r>
            <a:endParaRPr dirty="0"/>
          </a:p>
        </p:txBody>
      </p:sp>
      <p:sp>
        <p:nvSpPr>
          <p:cNvPr id="12" name="Content Placeholder 2"/>
          <p:cNvSpPr>
            <a:spLocks noGrp="1"/>
          </p:cNvSpPr>
          <p:nvPr>
            <p:ph idx="11"/>
          </p:nvPr>
        </p:nvSpPr>
        <p:spPr>
          <a:xfrm>
            <a:off x="6290961" y="1267200"/>
            <a:ext cx="5378819" cy="5229293"/>
          </a:xfrm>
          <a:prstGeom prst="rect">
            <a:avLst/>
          </a:prstGeom>
        </p:spPr>
        <p:txBody>
          <a:bodyPr lIns="90000" tIns="46800" rIns="90000" bIns="46800" anchor="t" anchorCtr="0">
            <a:normAutofit/>
          </a:bodyPr>
          <a:lstStyle>
            <a:lvl1pPr marL="875568" indent="-342900">
              <a:lnSpc>
                <a:spcPct val="150000"/>
              </a:lnSpc>
              <a:spcBef>
                <a:spcPts val="0"/>
              </a:spcBef>
              <a:spcAft>
                <a:spcPts val="600"/>
              </a:spcAft>
              <a:buClr>
                <a:srgbClr val="820024"/>
              </a:buClr>
              <a:buFont typeface="Arial" charset="0"/>
              <a:buChar char="•"/>
              <a:defRPr sz="2500" b="0" i="0" kern="1200" spc="100">
                <a:solidFill>
                  <a:schemeClr val="tx1">
                    <a:lumMod val="65000"/>
                    <a:lumOff val="35000"/>
                  </a:schemeClr>
                </a:solidFill>
                <a:latin typeface="Helvetica Neue"/>
                <a:cs typeface="Helvetica Neue"/>
              </a:defRPr>
            </a:lvl1pPr>
            <a:lvl2pPr marL="1072785" indent="180000">
              <a:lnSpc>
                <a:spcPct val="150000"/>
              </a:lnSpc>
              <a:spcBef>
                <a:spcPts val="0"/>
              </a:spcBef>
              <a:spcAft>
                <a:spcPts val="600"/>
              </a:spcAft>
              <a:buClr>
                <a:srgbClr val="9A1042"/>
              </a:buClr>
              <a:buFont typeface="LucidaGrande" charset="0"/>
              <a:buChar char="⁃"/>
              <a:defRPr sz="2000" b="0" i="0" kern="1200" spc="100">
                <a:solidFill>
                  <a:schemeClr val="tx1">
                    <a:lumMod val="65000"/>
                    <a:lumOff val="35000"/>
                  </a:schemeClr>
                </a:solidFill>
                <a:latin typeface="Helvetica Neue"/>
                <a:cs typeface="Helvetica Neue"/>
              </a:defRPr>
            </a:lvl2pPr>
            <a:lvl3pPr marL="1478803" indent="180000">
              <a:lnSpc>
                <a:spcPct val="150000"/>
              </a:lnSpc>
              <a:spcBef>
                <a:spcPts val="0"/>
              </a:spcBef>
              <a:spcAft>
                <a:spcPts val="600"/>
              </a:spcAft>
              <a:buClr>
                <a:srgbClr val="9A1042"/>
              </a:buClr>
              <a:buFont typeface="LucidaGrande" charset="0"/>
              <a:buChar char="⁃"/>
              <a:defRPr sz="1800" b="0" i="0" kern="1200" spc="100">
                <a:solidFill>
                  <a:schemeClr val="tx1">
                    <a:lumMod val="65000"/>
                    <a:lumOff val="35000"/>
                  </a:schemeClr>
                </a:solidFill>
                <a:latin typeface="Helvetica Neue"/>
                <a:cs typeface="Helvetica Neue"/>
              </a:defRPr>
            </a:lvl3pPr>
            <a:lvl4pPr marL="1877374" indent="180000">
              <a:lnSpc>
                <a:spcPct val="150000"/>
              </a:lnSpc>
              <a:spcBef>
                <a:spcPts val="0"/>
              </a:spcBef>
              <a:spcAft>
                <a:spcPts val="600"/>
              </a:spcAft>
              <a:buClr>
                <a:srgbClr val="9A1042"/>
              </a:buClr>
              <a:buFont typeface="LucidaGrande" charset="0"/>
              <a:buChar char="⁃"/>
              <a:defRPr sz="1600" b="0" i="0" kern="1200" spc="100">
                <a:solidFill>
                  <a:schemeClr val="tx1">
                    <a:lumMod val="65000"/>
                    <a:lumOff val="35000"/>
                  </a:schemeClr>
                </a:solidFill>
                <a:latin typeface="Helvetica Neue"/>
                <a:cs typeface="Helvetica Neue"/>
              </a:defRPr>
            </a:lvl4pPr>
            <a:lvl5pPr marL="2275942" indent="180000">
              <a:lnSpc>
                <a:spcPct val="150000"/>
              </a:lnSpc>
              <a:spcBef>
                <a:spcPts val="0"/>
              </a:spcBef>
              <a:spcAft>
                <a:spcPts val="600"/>
              </a:spcAft>
              <a:buClr>
                <a:srgbClr val="9A1042"/>
              </a:buClr>
              <a:buFont typeface="LucidaGrande" charset="0"/>
              <a:buChar char="⁃"/>
              <a:defRPr sz="1400" b="0" i="0" kern="1200" spc="100">
                <a:solidFill>
                  <a:schemeClr val="tx1">
                    <a:lumMod val="65000"/>
                    <a:lumOff val="35000"/>
                  </a:schemeClr>
                </a:solidFill>
                <a:latin typeface="Helvetica Neue"/>
                <a:cs typeface="Helvetica Neue"/>
              </a:defRPr>
            </a:lvl5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p>
        </p:txBody>
      </p:sp>
    </p:spTree>
    <p:extLst>
      <p:ext uri="{BB962C8B-B14F-4D97-AF65-F5344CB8AC3E}">
        <p14:creationId xmlns:p14="http://schemas.microsoft.com/office/powerpoint/2010/main" val="1155219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19" name="Title 1"/>
          <p:cNvSpPr>
            <a:spLocks noGrp="1"/>
          </p:cNvSpPr>
          <p:nvPr>
            <p:ph type="ctrTitle"/>
          </p:nvPr>
        </p:nvSpPr>
        <p:spPr>
          <a:xfrm>
            <a:off x="2540001" y="1513933"/>
            <a:ext cx="6888479" cy="1080000"/>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chemeClr val="tx1">
                    <a:lumMod val="75000"/>
                    <a:lumOff val="25000"/>
                  </a:schemeClr>
                </a:solidFill>
                <a:latin typeface="Helvetica Neue"/>
                <a:ea typeface="+mj-ea"/>
                <a:cs typeface="Helvetica Neue"/>
              </a:defRPr>
            </a:lvl1pPr>
          </a:lstStyle>
          <a:p>
            <a:r>
              <a:rPr lang="nl-BE" dirty="0"/>
              <a:t>Click to edit Master title style</a:t>
            </a:r>
            <a:endParaRPr dirty="0"/>
          </a:p>
        </p:txBody>
      </p:sp>
      <p:sp>
        <p:nvSpPr>
          <p:cNvPr id="20" name="ZoneTexte 19"/>
          <p:cNvSpPr txBox="1"/>
          <p:nvPr userDrawn="1"/>
        </p:nvSpPr>
        <p:spPr>
          <a:xfrm>
            <a:off x="802382" y="1329267"/>
            <a:ext cx="9263836" cy="369332"/>
          </a:xfrm>
          <a:prstGeom prst="rect">
            <a:avLst/>
          </a:prstGeom>
          <a:noFill/>
        </p:spPr>
        <p:txBody>
          <a:bodyPr wrap="square" rtlCol="0">
            <a:spAutoFit/>
          </a:bodyPr>
          <a:lstStyle/>
          <a:p>
            <a:endParaRPr lang="fr-FR" sz="1800" dirty="0"/>
          </a:p>
        </p:txBody>
      </p:sp>
      <p:sp>
        <p:nvSpPr>
          <p:cNvPr id="3" name="Text Placeholder 2"/>
          <p:cNvSpPr>
            <a:spLocks noGrp="1"/>
          </p:cNvSpPr>
          <p:nvPr>
            <p:ph type="body" sz="quarter" idx="10"/>
          </p:nvPr>
        </p:nvSpPr>
        <p:spPr>
          <a:xfrm>
            <a:off x="2540000" y="5323523"/>
            <a:ext cx="6888479" cy="1147762"/>
          </a:xfrm>
          <a:prstGeom prst="rect">
            <a:avLst/>
          </a:prstGeom>
        </p:spPr>
        <p:txBody>
          <a:bodyPr anchor="ctr"/>
          <a:lstStyle>
            <a:lvl1pPr marL="0" indent="0" algn="ctr">
              <a:buNone/>
              <a:defRPr>
                <a:solidFill>
                  <a:schemeClr val="tx1">
                    <a:lumMod val="75000"/>
                    <a:lumOff val="25000"/>
                  </a:schemeClr>
                </a:solidFill>
                <a:latin typeface="Helvetica Neue" charset="0"/>
                <a:ea typeface="Helvetica Neue" charset="0"/>
                <a:cs typeface="Helvetica Neue" charset="0"/>
              </a:defRPr>
            </a:lvl1pPr>
            <a:lvl2pPr marL="457200" indent="0">
              <a:buNone/>
              <a:defRPr>
                <a:solidFill>
                  <a:srgbClr val="820F23"/>
                </a:solidFill>
                <a:latin typeface="Helvetica Neue" charset="0"/>
                <a:ea typeface="Helvetica Neue" charset="0"/>
                <a:cs typeface="Helvetica Neue" charset="0"/>
              </a:defRPr>
            </a:lvl2pPr>
            <a:lvl3pPr marL="914400" indent="0">
              <a:buNone/>
              <a:defRPr>
                <a:solidFill>
                  <a:srgbClr val="820F23"/>
                </a:solidFill>
                <a:latin typeface="Helvetica Neue" charset="0"/>
                <a:ea typeface="Helvetica Neue" charset="0"/>
                <a:cs typeface="Helvetica Neue" charset="0"/>
              </a:defRPr>
            </a:lvl3pPr>
            <a:lvl4pPr marL="1371600" indent="0">
              <a:buNone/>
              <a:defRPr>
                <a:solidFill>
                  <a:srgbClr val="820F23"/>
                </a:solidFill>
                <a:latin typeface="Helvetica Neue" charset="0"/>
                <a:ea typeface="Helvetica Neue" charset="0"/>
                <a:cs typeface="Helvetica Neue" charset="0"/>
              </a:defRPr>
            </a:lvl4pPr>
            <a:lvl5pPr marL="1828800" indent="0">
              <a:buNone/>
              <a:defRPr>
                <a:solidFill>
                  <a:srgbClr val="820F23"/>
                </a:solidFill>
                <a:latin typeface="Helvetica Neue" charset="0"/>
                <a:ea typeface="Helvetica Neue" charset="0"/>
                <a:cs typeface="Helvetica Neue" charset="0"/>
              </a:defRPr>
            </a:lvl5pPr>
          </a:lstStyle>
          <a:p>
            <a:pPr lvl="0"/>
            <a:r>
              <a:rPr lang="en-US" dirty="0"/>
              <a:t>Click to edit Master text styles</a:t>
            </a:r>
          </a:p>
        </p:txBody>
      </p:sp>
    </p:spTree>
    <p:extLst>
      <p:ext uri="{BB962C8B-B14F-4D97-AF65-F5344CB8AC3E}">
        <p14:creationId xmlns:p14="http://schemas.microsoft.com/office/powerpoint/2010/main" val="16654374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6.emf"/><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7.xml"/><Relationship Id="rId7"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image" Target="../media/image8.png"/><Relationship Id="rId4" Type="http://schemas.openxmlformats.org/officeDocument/2006/relationships/slideLayout" Target="../slideLayouts/slideLayout24.xml"/><Relationship Id="rId9" Type="http://schemas.openxmlformats.org/officeDocument/2006/relationships/image" Target="../media/image6.emf"/></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30.xml"/><Relationship Id="rId7"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image" Target="../media/image11.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6.xml"/><Relationship Id="rId7" Type="http://schemas.openxmlformats.org/officeDocument/2006/relationships/theme" Target="../theme/theme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42.xml"/><Relationship Id="rId7" Type="http://schemas.openxmlformats.org/officeDocument/2006/relationships/theme" Target="../theme/theme7.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image" Target="../media/image12.pn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10" Type="http://schemas.openxmlformats.org/officeDocument/2006/relationships/image" Target="../media/image13.png"/><Relationship Id="rId4" Type="http://schemas.openxmlformats.org/officeDocument/2006/relationships/slideLayout" Target="../slideLayouts/slideLayout49.xml"/><Relationship Id="rId9"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p:cNvSpPr txBox="1"/>
          <p:nvPr userDrawn="1"/>
        </p:nvSpPr>
        <p:spPr>
          <a:xfrm>
            <a:off x="9835011" y="6497290"/>
            <a:ext cx="1286368" cy="261610"/>
          </a:xfrm>
          <a:prstGeom prst="rect">
            <a:avLst/>
          </a:prstGeom>
          <a:noFill/>
        </p:spPr>
        <p:txBody>
          <a:bodyPr wrap="square" rtlCol="0">
            <a:spAutoFit/>
          </a:bodyPr>
          <a:lstStyle/>
          <a:p>
            <a:pPr algn="r"/>
            <a:r>
              <a:rPr lang="en-US" sz="1100" dirty="0">
                <a:solidFill>
                  <a:schemeClr val="bg1"/>
                </a:solidFill>
                <a:latin typeface="Arial"/>
              </a:rPr>
              <a:t>EFMD.org</a:t>
            </a:r>
          </a:p>
        </p:txBody>
      </p:sp>
    </p:spTree>
  </p:cSld>
  <p:clrMap bg1="lt1" tx1="dk1" bg2="lt2" tx2="dk2" accent1="accent1" accent2="accent2" accent3="accent3" accent4="accent4" accent5="accent5" accent6="accent6" hlink="hlink" folHlink="folHlink"/>
  <p:sldLayoutIdLst>
    <p:sldLayoutId id="2147484093" r:id="rId1"/>
    <p:sldLayoutId id="2147484132" r:id="rId2"/>
    <p:sldLayoutId id="2147484149" r:id="rId3"/>
  </p:sldLayoutIdLst>
  <p:transition spd="slow">
    <p:pull/>
  </p:transition>
  <p:hf sldNum="0" hdr="0" ftr="0" dt="0"/>
  <p:txStyles>
    <p:titleStyle>
      <a:lvl1pPr algn="r" defTabSz="914400" rtl="0" eaLnBrk="1" latinLnBrk="0" hangingPunct="1">
        <a:spcBef>
          <a:spcPct val="0"/>
        </a:spcBef>
        <a:buNone/>
        <a:defRPr sz="4200" kern="1200">
          <a:solidFill>
            <a:schemeClr val="bg1"/>
          </a:solidFill>
          <a:latin typeface="Arial"/>
          <a:ea typeface="+mj-ea"/>
          <a:cs typeface="Arial"/>
        </a:defRPr>
      </a:lvl1pPr>
    </p:titleStyle>
    <p:body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889325" y="0"/>
            <a:ext cx="1942006" cy="124521"/>
          </a:xfrm>
          <a:prstGeom prst="rect">
            <a:avLst/>
          </a:prstGeom>
          <a:solidFill>
            <a:srgbClr val="9B243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en-US" sz="1075" dirty="0"/>
          </a:p>
        </p:txBody>
      </p:sp>
      <p:pic>
        <p:nvPicPr>
          <p:cNvPr id="8" name="Image 10" descr="ImPartOfIt.eps"/>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1225338" y="6307974"/>
            <a:ext cx="888884" cy="463496"/>
          </a:xfrm>
          <a:prstGeom prst="rect">
            <a:avLst/>
          </a:prstGeom>
        </p:spPr>
      </p:pic>
      <p:sp>
        <p:nvSpPr>
          <p:cNvPr id="9" name="Oval 8"/>
          <p:cNvSpPr>
            <a:spLocks noChangeAspect="1"/>
          </p:cNvSpPr>
          <p:nvPr userDrawn="1"/>
        </p:nvSpPr>
        <p:spPr>
          <a:xfrm>
            <a:off x="11838980" y="79247"/>
            <a:ext cx="270000" cy="270000"/>
          </a:xfrm>
          <a:prstGeom prst="ellipse">
            <a:avLst/>
          </a:prstGeom>
          <a:solidFill>
            <a:srgbClr val="82002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10" tIns="60955" rIns="121910" bIns="60955" numCol="1" spcCol="0" rtlCol="0" fromWordArt="0" anchor="ctr" anchorCtr="0" forceAA="0" compatLnSpc="1">
            <a:prstTxWarp prst="textNoShape">
              <a:avLst/>
            </a:prstTxWarp>
            <a:noAutofit/>
          </a:bodyPr>
          <a:lstStyle/>
          <a:p>
            <a:pPr algn="ctr"/>
            <a:endParaRPr lang="en-US" sz="1075" b="0" i="0" dirty="0">
              <a:latin typeface="Helvetica Neue Light"/>
              <a:cs typeface="Helvetica Neue Light"/>
            </a:endParaRPr>
          </a:p>
        </p:txBody>
      </p:sp>
      <p:sp>
        <p:nvSpPr>
          <p:cNvPr id="10" name="Slide Number Placeholder 5"/>
          <p:cNvSpPr txBox="1">
            <a:spLocks/>
          </p:cNvSpPr>
          <p:nvPr userDrawn="1"/>
        </p:nvSpPr>
        <p:spPr>
          <a:xfrm>
            <a:off x="11801464" y="54421"/>
            <a:ext cx="345032" cy="345032"/>
          </a:xfrm>
          <a:prstGeom prst="rect">
            <a:avLst/>
          </a:prstGeom>
        </p:spPr>
        <p:txBody>
          <a:bodyPr tIns="0" bIns="46794" anchor="ctr" anchorCtr="0"/>
          <a:lstStyle>
            <a:defPPr>
              <a:defRPr lang="en-US"/>
            </a:defPPr>
            <a:lvl1pPr marL="0" algn="ctr" defTabSz="1088639" rtl="0" eaLnBrk="1" latinLnBrk="0" hangingPunct="1">
              <a:defRPr sz="2400" kern="1200">
                <a:solidFill>
                  <a:schemeClr val="bg1"/>
                </a:solidFill>
                <a:latin typeface="Raleway Regular"/>
                <a:ea typeface="+mn-ea"/>
                <a:cs typeface="Raleway Regular"/>
              </a:defRPr>
            </a:lvl1pPr>
            <a:lvl2pPr marL="1088639" algn="l" defTabSz="1088639" rtl="0" eaLnBrk="1" latinLnBrk="0" hangingPunct="1">
              <a:defRPr sz="4300" kern="1200">
                <a:solidFill>
                  <a:schemeClr val="tx1"/>
                </a:solidFill>
                <a:latin typeface="+mn-lt"/>
                <a:ea typeface="+mn-ea"/>
                <a:cs typeface="+mn-cs"/>
              </a:defRPr>
            </a:lvl2pPr>
            <a:lvl3pPr marL="2177278" algn="l" defTabSz="1088639" rtl="0" eaLnBrk="1" latinLnBrk="0" hangingPunct="1">
              <a:defRPr sz="4300" kern="1200">
                <a:solidFill>
                  <a:schemeClr val="tx1"/>
                </a:solidFill>
                <a:latin typeface="+mn-lt"/>
                <a:ea typeface="+mn-ea"/>
                <a:cs typeface="+mn-cs"/>
              </a:defRPr>
            </a:lvl3pPr>
            <a:lvl4pPr marL="3265917" algn="l" defTabSz="1088639" rtl="0" eaLnBrk="1" latinLnBrk="0" hangingPunct="1">
              <a:defRPr sz="4300" kern="1200">
                <a:solidFill>
                  <a:schemeClr val="tx1"/>
                </a:solidFill>
                <a:latin typeface="+mn-lt"/>
                <a:ea typeface="+mn-ea"/>
                <a:cs typeface="+mn-cs"/>
              </a:defRPr>
            </a:lvl4pPr>
            <a:lvl5pPr marL="4354556" algn="l" defTabSz="1088639" rtl="0" eaLnBrk="1" latinLnBrk="0" hangingPunct="1">
              <a:defRPr sz="4300" kern="1200">
                <a:solidFill>
                  <a:schemeClr val="tx1"/>
                </a:solidFill>
                <a:latin typeface="+mn-lt"/>
                <a:ea typeface="+mn-ea"/>
                <a:cs typeface="+mn-cs"/>
              </a:defRPr>
            </a:lvl5pPr>
            <a:lvl6pPr marL="5443195" algn="l" defTabSz="1088639" rtl="0" eaLnBrk="1" latinLnBrk="0" hangingPunct="1">
              <a:defRPr sz="4300" kern="1200">
                <a:solidFill>
                  <a:schemeClr val="tx1"/>
                </a:solidFill>
                <a:latin typeface="+mn-lt"/>
                <a:ea typeface="+mn-ea"/>
                <a:cs typeface="+mn-cs"/>
              </a:defRPr>
            </a:lvl6pPr>
            <a:lvl7pPr marL="6531834" algn="l" defTabSz="1088639" rtl="0" eaLnBrk="1" latinLnBrk="0" hangingPunct="1">
              <a:defRPr sz="4300" kern="1200">
                <a:solidFill>
                  <a:schemeClr val="tx1"/>
                </a:solidFill>
                <a:latin typeface="+mn-lt"/>
                <a:ea typeface="+mn-ea"/>
                <a:cs typeface="+mn-cs"/>
              </a:defRPr>
            </a:lvl7pPr>
            <a:lvl8pPr marL="7620472" algn="l" defTabSz="1088639" rtl="0" eaLnBrk="1" latinLnBrk="0" hangingPunct="1">
              <a:defRPr sz="4300" kern="1200">
                <a:solidFill>
                  <a:schemeClr val="tx1"/>
                </a:solidFill>
                <a:latin typeface="+mn-lt"/>
                <a:ea typeface="+mn-ea"/>
                <a:cs typeface="+mn-cs"/>
              </a:defRPr>
            </a:lvl8pPr>
            <a:lvl9pPr marL="8709111" algn="l" defTabSz="1088639" rtl="0" eaLnBrk="1" latinLnBrk="0" hangingPunct="1">
              <a:defRPr sz="4300" kern="1200">
                <a:solidFill>
                  <a:schemeClr val="tx1"/>
                </a:solidFill>
                <a:latin typeface="+mn-lt"/>
                <a:ea typeface="+mn-ea"/>
                <a:cs typeface="+mn-cs"/>
              </a:defRPr>
            </a:lvl9pPr>
          </a:lstStyle>
          <a:p>
            <a:pPr algn="ctr"/>
            <a:fld id="{9DF686B8-C880-FF40-96DC-14FF2413C34E}" type="slidenum">
              <a:rPr lang="en-US" sz="750" smtClean="0">
                <a:latin typeface="Arial"/>
                <a:cs typeface="Arial"/>
              </a:rPr>
              <a:pPr algn="ctr"/>
              <a:t>‹#›</a:t>
            </a:fld>
            <a:endParaRPr lang="en-US" sz="750" dirty="0">
              <a:latin typeface="Arial"/>
              <a:cs typeface="Arial"/>
            </a:endParaRPr>
          </a:p>
        </p:txBody>
      </p:sp>
    </p:spTree>
    <p:extLst>
      <p:ext uri="{BB962C8B-B14F-4D97-AF65-F5344CB8AC3E}">
        <p14:creationId xmlns:p14="http://schemas.microsoft.com/office/powerpoint/2010/main" val="804358875"/>
      </p:ext>
    </p:extLst>
  </p:cSld>
  <p:clrMap bg1="lt1" tx1="dk1" bg2="lt2" tx2="dk2" accent1="accent1" accent2="accent2" accent3="accent3" accent4="accent4" accent5="accent5" accent6="accent6" hlink="hlink" folHlink="folHlink"/>
  <p:sldLayoutIdLst>
    <p:sldLayoutId id="2147484080" r:id="rId1"/>
    <p:sldLayoutId id="2147484082" r:id="rId2"/>
    <p:sldLayoutId id="2147484123" r:id="rId3"/>
    <p:sldLayoutId id="2147484098" r:id="rId4"/>
    <p:sldLayoutId id="2147484099" r:id="rId5"/>
    <p:sldLayoutId id="2147484131" r:id="rId6"/>
    <p:sldLayoutId id="2147484133" r:id="rId7"/>
    <p:sldLayoutId id="2147484148" r:id="rId8"/>
    <p:sldLayoutId id="2147484150" r:id="rId9"/>
    <p:sldLayoutId id="2147484158" r:id="rId10"/>
    <p:sldLayoutId id="21474841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889325" y="0"/>
            <a:ext cx="1942006" cy="124521"/>
          </a:xfrm>
          <a:prstGeom prst="rect">
            <a:avLst/>
          </a:prstGeom>
          <a:solidFill>
            <a:srgbClr val="9B243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en-US" sz="1075" dirty="0"/>
          </a:p>
        </p:txBody>
      </p:sp>
      <p:pic>
        <p:nvPicPr>
          <p:cNvPr id="8" name="Image 10" descr="ImPartOfIt.eps"/>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1225338" y="6307974"/>
            <a:ext cx="888884" cy="463496"/>
          </a:xfrm>
          <a:prstGeom prst="rect">
            <a:avLst/>
          </a:prstGeom>
        </p:spPr>
      </p:pic>
      <p:sp>
        <p:nvSpPr>
          <p:cNvPr id="9" name="Oval 8"/>
          <p:cNvSpPr>
            <a:spLocks noChangeAspect="1"/>
          </p:cNvSpPr>
          <p:nvPr userDrawn="1"/>
        </p:nvSpPr>
        <p:spPr>
          <a:xfrm>
            <a:off x="11838980" y="79247"/>
            <a:ext cx="270000" cy="270000"/>
          </a:xfrm>
          <a:prstGeom prst="ellipse">
            <a:avLst/>
          </a:prstGeom>
          <a:solidFill>
            <a:srgbClr val="82002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10" tIns="60955" rIns="121910" bIns="60955" numCol="1" spcCol="0" rtlCol="0" fromWordArt="0" anchor="ctr" anchorCtr="0" forceAA="0" compatLnSpc="1">
            <a:prstTxWarp prst="textNoShape">
              <a:avLst/>
            </a:prstTxWarp>
            <a:noAutofit/>
          </a:bodyPr>
          <a:lstStyle/>
          <a:p>
            <a:pPr algn="ctr"/>
            <a:endParaRPr lang="en-US" sz="1075" b="0" i="0" dirty="0">
              <a:latin typeface="Helvetica Neue Light"/>
              <a:cs typeface="Helvetica Neue Light"/>
            </a:endParaRPr>
          </a:p>
        </p:txBody>
      </p:sp>
      <p:sp>
        <p:nvSpPr>
          <p:cNvPr id="10" name="Slide Number Placeholder 5"/>
          <p:cNvSpPr txBox="1">
            <a:spLocks/>
          </p:cNvSpPr>
          <p:nvPr userDrawn="1"/>
        </p:nvSpPr>
        <p:spPr>
          <a:xfrm>
            <a:off x="11801464" y="54421"/>
            <a:ext cx="345032" cy="345032"/>
          </a:xfrm>
          <a:prstGeom prst="rect">
            <a:avLst/>
          </a:prstGeom>
        </p:spPr>
        <p:txBody>
          <a:bodyPr tIns="0" bIns="46794" anchor="ctr" anchorCtr="0"/>
          <a:lstStyle>
            <a:defPPr>
              <a:defRPr lang="en-US"/>
            </a:defPPr>
            <a:lvl1pPr marL="0" algn="ctr" defTabSz="1088639" rtl="0" eaLnBrk="1" latinLnBrk="0" hangingPunct="1">
              <a:defRPr sz="2400" kern="1200">
                <a:solidFill>
                  <a:schemeClr val="bg1"/>
                </a:solidFill>
                <a:latin typeface="Raleway Regular"/>
                <a:ea typeface="+mn-ea"/>
                <a:cs typeface="Raleway Regular"/>
              </a:defRPr>
            </a:lvl1pPr>
            <a:lvl2pPr marL="1088639" algn="l" defTabSz="1088639" rtl="0" eaLnBrk="1" latinLnBrk="0" hangingPunct="1">
              <a:defRPr sz="4300" kern="1200">
                <a:solidFill>
                  <a:schemeClr val="tx1"/>
                </a:solidFill>
                <a:latin typeface="+mn-lt"/>
                <a:ea typeface="+mn-ea"/>
                <a:cs typeface="+mn-cs"/>
              </a:defRPr>
            </a:lvl2pPr>
            <a:lvl3pPr marL="2177278" algn="l" defTabSz="1088639" rtl="0" eaLnBrk="1" latinLnBrk="0" hangingPunct="1">
              <a:defRPr sz="4300" kern="1200">
                <a:solidFill>
                  <a:schemeClr val="tx1"/>
                </a:solidFill>
                <a:latin typeface="+mn-lt"/>
                <a:ea typeface="+mn-ea"/>
                <a:cs typeface="+mn-cs"/>
              </a:defRPr>
            </a:lvl3pPr>
            <a:lvl4pPr marL="3265917" algn="l" defTabSz="1088639" rtl="0" eaLnBrk="1" latinLnBrk="0" hangingPunct="1">
              <a:defRPr sz="4300" kern="1200">
                <a:solidFill>
                  <a:schemeClr val="tx1"/>
                </a:solidFill>
                <a:latin typeface="+mn-lt"/>
                <a:ea typeface="+mn-ea"/>
                <a:cs typeface="+mn-cs"/>
              </a:defRPr>
            </a:lvl4pPr>
            <a:lvl5pPr marL="4354556" algn="l" defTabSz="1088639" rtl="0" eaLnBrk="1" latinLnBrk="0" hangingPunct="1">
              <a:defRPr sz="4300" kern="1200">
                <a:solidFill>
                  <a:schemeClr val="tx1"/>
                </a:solidFill>
                <a:latin typeface="+mn-lt"/>
                <a:ea typeface="+mn-ea"/>
                <a:cs typeface="+mn-cs"/>
              </a:defRPr>
            </a:lvl5pPr>
            <a:lvl6pPr marL="5443195" algn="l" defTabSz="1088639" rtl="0" eaLnBrk="1" latinLnBrk="0" hangingPunct="1">
              <a:defRPr sz="4300" kern="1200">
                <a:solidFill>
                  <a:schemeClr val="tx1"/>
                </a:solidFill>
                <a:latin typeface="+mn-lt"/>
                <a:ea typeface="+mn-ea"/>
                <a:cs typeface="+mn-cs"/>
              </a:defRPr>
            </a:lvl6pPr>
            <a:lvl7pPr marL="6531834" algn="l" defTabSz="1088639" rtl="0" eaLnBrk="1" latinLnBrk="0" hangingPunct="1">
              <a:defRPr sz="4300" kern="1200">
                <a:solidFill>
                  <a:schemeClr val="tx1"/>
                </a:solidFill>
                <a:latin typeface="+mn-lt"/>
                <a:ea typeface="+mn-ea"/>
                <a:cs typeface="+mn-cs"/>
              </a:defRPr>
            </a:lvl7pPr>
            <a:lvl8pPr marL="7620472" algn="l" defTabSz="1088639" rtl="0" eaLnBrk="1" latinLnBrk="0" hangingPunct="1">
              <a:defRPr sz="4300" kern="1200">
                <a:solidFill>
                  <a:schemeClr val="tx1"/>
                </a:solidFill>
                <a:latin typeface="+mn-lt"/>
                <a:ea typeface="+mn-ea"/>
                <a:cs typeface="+mn-cs"/>
              </a:defRPr>
            </a:lvl8pPr>
            <a:lvl9pPr marL="8709111" algn="l" defTabSz="1088639" rtl="0" eaLnBrk="1" latinLnBrk="0" hangingPunct="1">
              <a:defRPr sz="4300" kern="1200">
                <a:solidFill>
                  <a:schemeClr val="tx1"/>
                </a:solidFill>
                <a:latin typeface="+mn-lt"/>
                <a:ea typeface="+mn-ea"/>
                <a:cs typeface="+mn-cs"/>
              </a:defRPr>
            </a:lvl9pPr>
          </a:lstStyle>
          <a:p>
            <a:pPr algn="ctr"/>
            <a:fld id="{9DF686B8-C880-FF40-96DC-14FF2413C34E}" type="slidenum">
              <a:rPr lang="en-US" sz="750" smtClean="0">
                <a:latin typeface="Arial"/>
                <a:cs typeface="Arial"/>
              </a:rPr>
              <a:pPr algn="ctr"/>
              <a:t>‹#›</a:t>
            </a:fld>
            <a:endParaRPr lang="en-US" sz="750" dirty="0">
              <a:latin typeface="Arial"/>
              <a:cs typeface="Arial"/>
            </a:endParaRPr>
          </a:p>
        </p:txBody>
      </p:sp>
      <p:pic>
        <p:nvPicPr>
          <p:cNvPr id="11" name="Picture 10"/>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10281350" y="6290232"/>
            <a:ext cx="668004" cy="480414"/>
          </a:xfrm>
          <a:prstGeom prst="rect">
            <a:avLst/>
          </a:prstGeom>
        </p:spPr>
      </p:pic>
    </p:spTree>
    <p:extLst>
      <p:ext uri="{BB962C8B-B14F-4D97-AF65-F5344CB8AC3E}">
        <p14:creationId xmlns:p14="http://schemas.microsoft.com/office/powerpoint/2010/main" val="2052781673"/>
      </p:ext>
    </p:extLst>
  </p:cSld>
  <p:clrMap bg1="lt1" tx1="dk1" bg2="lt2" tx2="dk2" accent1="accent1" accent2="accent2" accent3="accent3" accent4="accent4" accent5="accent5" accent6="accent6" hlink="hlink" folHlink="folHlink"/>
  <p:sldLayoutIdLst>
    <p:sldLayoutId id="2147484096" r:id="rId1"/>
    <p:sldLayoutId id="2147484105" r:id="rId2"/>
    <p:sldLayoutId id="2147484112" r:id="rId3"/>
    <p:sldLayoutId id="2147484113" r:id="rId4"/>
    <p:sldLayoutId id="2147484111" r:id="rId5"/>
    <p:sldLayoutId id="2147484147"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889325" y="0"/>
            <a:ext cx="1942006" cy="124521"/>
          </a:xfrm>
          <a:prstGeom prst="rect">
            <a:avLst/>
          </a:prstGeom>
          <a:solidFill>
            <a:srgbClr val="9B243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en-US" sz="1075" dirty="0"/>
          </a:p>
        </p:txBody>
      </p:sp>
      <p:pic>
        <p:nvPicPr>
          <p:cNvPr id="8" name="Image 10" descr="ImPartOfIt.eps"/>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225338" y="6307974"/>
            <a:ext cx="888884" cy="463496"/>
          </a:xfrm>
          <a:prstGeom prst="rect">
            <a:avLst/>
          </a:prstGeom>
        </p:spPr>
      </p:pic>
      <p:sp>
        <p:nvSpPr>
          <p:cNvPr id="9" name="Oval 8"/>
          <p:cNvSpPr>
            <a:spLocks noChangeAspect="1"/>
          </p:cNvSpPr>
          <p:nvPr userDrawn="1"/>
        </p:nvSpPr>
        <p:spPr>
          <a:xfrm>
            <a:off x="11838980" y="79247"/>
            <a:ext cx="270000" cy="270000"/>
          </a:xfrm>
          <a:prstGeom prst="ellipse">
            <a:avLst/>
          </a:prstGeom>
          <a:solidFill>
            <a:srgbClr val="82002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10" tIns="60955" rIns="121910" bIns="60955" numCol="1" spcCol="0" rtlCol="0" fromWordArt="0" anchor="ctr" anchorCtr="0" forceAA="0" compatLnSpc="1">
            <a:prstTxWarp prst="textNoShape">
              <a:avLst/>
            </a:prstTxWarp>
            <a:noAutofit/>
          </a:bodyPr>
          <a:lstStyle/>
          <a:p>
            <a:pPr algn="ctr"/>
            <a:endParaRPr lang="en-US" sz="1075" b="0" i="0" dirty="0">
              <a:latin typeface="Helvetica Neue Light"/>
              <a:cs typeface="Helvetica Neue Light"/>
            </a:endParaRPr>
          </a:p>
        </p:txBody>
      </p:sp>
      <p:sp>
        <p:nvSpPr>
          <p:cNvPr id="10" name="Slide Number Placeholder 5"/>
          <p:cNvSpPr txBox="1">
            <a:spLocks/>
          </p:cNvSpPr>
          <p:nvPr userDrawn="1"/>
        </p:nvSpPr>
        <p:spPr>
          <a:xfrm>
            <a:off x="11801464" y="54421"/>
            <a:ext cx="345032" cy="345032"/>
          </a:xfrm>
          <a:prstGeom prst="rect">
            <a:avLst/>
          </a:prstGeom>
        </p:spPr>
        <p:txBody>
          <a:bodyPr tIns="0" bIns="46794" anchor="ctr" anchorCtr="0"/>
          <a:lstStyle>
            <a:defPPr>
              <a:defRPr lang="en-US"/>
            </a:defPPr>
            <a:lvl1pPr marL="0" algn="ctr" defTabSz="1088639" rtl="0" eaLnBrk="1" latinLnBrk="0" hangingPunct="1">
              <a:defRPr sz="2400" kern="1200">
                <a:solidFill>
                  <a:schemeClr val="bg1"/>
                </a:solidFill>
                <a:latin typeface="Raleway Regular"/>
                <a:ea typeface="+mn-ea"/>
                <a:cs typeface="Raleway Regular"/>
              </a:defRPr>
            </a:lvl1pPr>
            <a:lvl2pPr marL="1088639" algn="l" defTabSz="1088639" rtl="0" eaLnBrk="1" latinLnBrk="0" hangingPunct="1">
              <a:defRPr sz="4300" kern="1200">
                <a:solidFill>
                  <a:schemeClr val="tx1"/>
                </a:solidFill>
                <a:latin typeface="+mn-lt"/>
                <a:ea typeface="+mn-ea"/>
                <a:cs typeface="+mn-cs"/>
              </a:defRPr>
            </a:lvl2pPr>
            <a:lvl3pPr marL="2177278" algn="l" defTabSz="1088639" rtl="0" eaLnBrk="1" latinLnBrk="0" hangingPunct="1">
              <a:defRPr sz="4300" kern="1200">
                <a:solidFill>
                  <a:schemeClr val="tx1"/>
                </a:solidFill>
                <a:latin typeface="+mn-lt"/>
                <a:ea typeface="+mn-ea"/>
                <a:cs typeface="+mn-cs"/>
              </a:defRPr>
            </a:lvl3pPr>
            <a:lvl4pPr marL="3265917" algn="l" defTabSz="1088639" rtl="0" eaLnBrk="1" latinLnBrk="0" hangingPunct="1">
              <a:defRPr sz="4300" kern="1200">
                <a:solidFill>
                  <a:schemeClr val="tx1"/>
                </a:solidFill>
                <a:latin typeface="+mn-lt"/>
                <a:ea typeface="+mn-ea"/>
                <a:cs typeface="+mn-cs"/>
              </a:defRPr>
            </a:lvl4pPr>
            <a:lvl5pPr marL="4354556" algn="l" defTabSz="1088639" rtl="0" eaLnBrk="1" latinLnBrk="0" hangingPunct="1">
              <a:defRPr sz="4300" kern="1200">
                <a:solidFill>
                  <a:schemeClr val="tx1"/>
                </a:solidFill>
                <a:latin typeface="+mn-lt"/>
                <a:ea typeface="+mn-ea"/>
                <a:cs typeface="+mn-cs"/>
              </a:defRPr>
            </a:lvl5pPr>
            <a:lvl6pPr marL="5443195" algn="l" defTabSz="1088639" rtl="0" eaLnBrk="1" latinLnBrk="0" hangingPunct="1">
              <a:defRPr sz="4300" kern="1200">
                <a:solidFill>
                  <a:schemeClr val="tx1"/>
                </a:solidFill>
                <a:latin typeface="+mn-lt"/>
                <a:ea typeface="+mn-ea"/>
                <a:cs typeface="+mn-cs"/>
              </a:defRPr>
            </a:lvl6pPr>
            <a:lvl7pPr marL="6531834" algn="l" defTabSz="1088639" rtl="0" eaLnBrk="1" latinLnBrk="0" hangingPunct="1">
              <a:defRPr sz="4300" kern="1200">
                <a:solidFill>
                  <a:schemeClr val="tx1"/>
                </a:solidFill>
                <a:latin typeface="+mn-lt"/>
                <a:ea typeface="+mn-ea"/>
                <a:cs typeface="+mn-cs"/>
              </a:defRPr>
            </a:lvl7pPr>
            <a:lvl8pPr marL="7620472" algn="l" defTabSz="1088639" rtl="0" eaLnBrk="1" latinLnBrk="0" hangingPunct="1">
              <a:defRPr sz="4300" kern="1200">
                <a:solidFill>
                  <a:schemeClr val="tx1"/>
                </a:solidFill>
                <a:latin typeface="+mn-lt"/>
                <a:ea typeface="+mn-ea"/>
                <a:cs typeface="+mn-cs"/>
              </a:defRPr>
            </a:lvl8pPr>
            <a:lvl9pPr marL="8709111" algn="l" defTabSz="1088639" rtl="0" eaLnBrk="1" latinLnBrk="0" hangingPunct="1">
              <a:defRPr sz="4300" kern="1200">
                <a:solidFill>
                  <a:schemeClr val="tx1"/>
                </a:solidFill>
                <a:latin typeface="+mn-lt"/>
                <a:ea typeface="+mn-ea"/>
                <a:cs typeface="+mn-cs"/>
              </a:defRPr>
            </a:lvl9pPr>
          </a:lstStyle>
          <a:p>
            <a:pPr algn="ctr"/>
            <a:fld id="{9DF686B8-C880-FF40-96DC-14FF2413C34E}" type="slidenum">
              <a:rPr lang="en-US" sz="750" smtClean="0">
                <a:latin typeface="Arial"/>
                <a:cs typeface="Arial"/>
              </a:rPr>
              <a:pPr algn="ctr"/>
              <a:t>‹#›</a:t>
            </a:fld>
            <a:endParaRPr lang="en-US" sz="750" dirty="0">
              <a:latin typeface="Arial"/>
              <a:cs typeface="Arial"/>
            </a:endParaRPr>
          </a:p>
        </p:txBody>
      </p:sp>
      <p:pic>
        <p:nvPicPr>
          <p:cNvPr id="11" name="Picture 10"/>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10286162" y="6296277"/>
            <a:ext cx="660745" cy="475193"/>
          </a:xfrm>
          <a:prstGeom prst="rect">
            <a:avLst/>
          </a:prstGeom>
        </p:spPr>
      </p:pic>
    </p:spTree>
    <p:extLst>
      <p:ext uri="{BB962C8B-B14F-4D97-AF65-F5344CB8AC3E}">
        <p14:creationId xmlns:p14="http://schemas.microsoft.com/office/powerpoint/2010/main" val="590580005"/>
      </p:ext>
    </p:extLst>
  </p:cSld>
  <p:clrMap bg1="lt1" tx1="dk1" bg2="lt2" tx2="dk2" accent1="accent1" accent2="accent2" accent3="accent3" accent4="accent4" accent5="accent5" accent6="accent6" hlink="hlink" folHlink="folHlink"/>
  <p:sldLayoutIdLst>
    <p:sldLayoutId id="2147484094" r:id="rId1"/>
    <p:sldLayoutId id="2147484100" r:id="rId2"/>
    <p:sldLayoutId id="2147484110" r:id="rId3"/>
    <p:sldLayoutId id="2147484108" r:id="rId4"/>
    <p:sldLayoutId id="2147484102" r:id="rId5"/>
    <p:sldLayoutId id="2147484160" r:id="rId6"/>
    <p:sldLayoutId id="214748416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889325" y="0"/>
            <a:ext cx="1942006" cy="124521"/>
          </a:xfrm>
          <a:prstGeom prst="rect">
            <a:avLst/>
          </a:prstGeom>
          <a:solidFill>
            <a:srgbClr val="9B243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en-US" sz="1075" dirty="0"/>
          </a:p>
        </p:txBody>
      </p:sp>
      <p:sp>
        <p:nvSpPr>
          <p:cNvPr id="9" name="Oval 8"/>
          <p:cNvSpPr>
            <a:spLocks noChangeAspect="1"/>
          </p:cNvSpPr>
          <p:nvPr userDrawn="1"/>
        </p:nvSpPr>
        <p:spPr>
          <a:xfrm>
            <a:off x="11838980" y="79247"/>
            <a:ext cx="270000" cy="270000"/>
          </a:xfrm>
          <a:prstGeom prst="ellipse">
            <a:avLst/>
          </a:prstGeom>
          <a:solidFill>
            <a:srgbClr val="82002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10" tIns="60955" rIns="121910" bIns="60955" numCol="1" spcCol="0" rtlCol="0" fromWordArt="0" anchor="ctr" anchorCtr="0" forceAA="0" compatLnSpc="1">
            <a:prstTxWarp prst="textNoShape">
              <a:avLst/>
            </a:prstTxWarp>
            <a:noAutofit/>
          </a:bodyPr>
          <a:lstStyle/>
          <a:p>
            <a:pPr algn="ctr"/>
            <a:endParaRPr lang="en-US" sz="1075" b="0" i="0" dirty="0">
              <a:latin typeface="Helvetica Neue Light"/>
              <a:cs typeface="Helvetica Neue Light"/>
            </a:endParaRPr>
          </a:p>
        </p:txBody>
      </p:sp>
      <p:sp>
        <p:nvSpPr>
          <p:cNvPr id="10" name="Slide Number Placeholder 5"/>
          <p:cNvSpPr txBox="1">
            <a:spLocks/>
          </p:cNvSpPr>
          <p:nvPr userDrawn="1"/>
        </p:nvSpPr>
        <p:spPr>
          <a:xfrm>
            <a:off x="11801464" y="54421"/>
            <a:ext cx="345032" cy="345032"/>
          </a:xfrm>
          <a:prstGeom prst="rect">
            <a:avLst/>
          </a:prstGeom>
        </p:spPr>
        <p:txBody>
          <a:bodyPr tIns="0" bIns="46794" anchor="ctr" anchorCtr="0"/>
          <a:lstStyle>
            <a:defPPr>
              <a:defRPr lang="en-US"/>
            </a:defPPr>
            <a:lvl1pPr marL="0" algn="ctr" defTabSz="1088639" rtl="0" eaLnBrk="1" latinLnBrk="0" hangingPunct="1">
              <a:defRPr sz="2400" kern="1200">
                <a:solidFill>
                  <a:schemeClr val="bg1"/>
                </a:solidFill>
                <a:latin typeface="Raleway Regular"/>
                <a:ea typeface="+mn-ea"/>
                <a:cs typeface="Raleway Regular"/>
              </a:defRPr>
            </a:lvl1pPr>
            <a:lvl2pPr marL="1088639" algn="l" defTabSz="1088639" rtl="0" eaLnBrk="1" latinLnBrk="0" hangingPunct="1">
              <a:defRPr sz="4300" kern="1200">
                <a:solidFill>
                  <a:schemeClr val="tx1"/>
                </a:solidFill>
                <a:latin typeface="+mn-lt"/>
                <a:ea typeface="+mn-ea"/>
                <a:cs typeface="+mn-cs"/>
              </a:defRPr>
            </a:lvl2pPr>
            <a:lvl3pPr marL="2177278" algn="l" defTabSz="1088639" rtl="0" eaLnBrk="1" latinLnBrk="0" hangingPunct="1">
              <a:defRPr sz="4300" kern="1200">
                <a:solidFill>
                  <a:schemeClr val="tx1"/>
                </a:solidFill>
                <a:latin typeface="+mn-lt"/>
                <a:ea typeface="+mn-ea"/>
                <a:cs typeface="+mn-cs"/>
              </a:defRPr>
            </a:lvl3pPr>
            <a:lvl4pPr marL="3265917" algn="l" defTabSz="1088639" rtl="0" eaLnBrk="1" latinLnBrk="0" hangingPunct="1">
              <a:defRPr sz="4300" kern="1200">
                <a:solidFill>
                  <a:schemeClr val="tx1"/>
                </a:solidFill>
                <a:latin typeface="+mn-lt"/>
                <a:ea typeface="+mn-ea"/>
                <a:cs typeface="+mn-cs"/>
              </a:defRPr>
            </a:lvl4pPr>
            <a:lvl5pPr marL="4354556" algn="l" defTabSz="1088639" rtl="0" eaLnBrk="1" latinLnBrk="0" hangingPunct="1">
              <a:defRPr sz="4300" kern="1200">
                <a:solidFill>
                  <a:schemeClr val="tx1"/>
                </a:solidFill>
                <a:latin typeface="+mn-lt"/>
                <a:ea typeface="+mn-ea"/>
                <a:cs typeface="+mn-cs"/>
              </a:defRPr>
            </a:lvl5pPr>
            <a:lvl6pPr marL="5443195" algn="l" defTabSz="1088639" rtl="0" eaLnBrk="1" latinLnBrk="0" hangingPunct="1">
              <a:defRPr sz="4300" kern="1200">
                <a:solidFill>
                  <a:schemeClr val="tx1"/>
                </a:solidFill>
                <a:latin typeface="+mn-lt"/>
                <a:ea typeface="+mn-ea"/>
                <a:cs typeface="+mn-cs"/>
              </a:defRPr>
            </a:lvl6pPr>
            <a:lvl7pPr marL="6531834" algn="l" defTabSz="1088639" rtl="0" eaLnBrk="1" latinLnBrk="0" hangingPunct="1">
              <a:defRPr sz="4300" kern="1200">
                <a:solidFill>
                  <a:schemeClr val="tx1"/>
                </a:solidFill>
                <a:latin typeface="+mn-lt"/>
                <a:ea typeface="+mn-ea"/>
                <a:cs typeface="+mn-cs"/>
              </a:defRPr>
            </a:lvl7pPr>
            <a:lvl8pPr marL="7620472" algn="l" defTabSz="1088639" rtl="0" eaLnBrk="1" latinLnBrk="0" hangingPunct="1">
              <a:defRPr sz="4300" kern="1200">
                <a:solidFill>
                  <a:schemeClr val="tx1"/>
                </a:solidFill>
                <a:latin typeface="+mn-lt"/>
                <a:ea typeface="+mn-ea"/>
                <a:cs typeface="+mn-cs"/>
              </a:defRPr>
            </a:lvl8pPr>
            <a:lvl9pPr marL="8709111" algn="l" defTabSz="1088639" rtl="0" eaLnBrk="1" latinLnBrk="0" hangingPunct="1">
              <a:defRPr sz="4300" kern="1200">
                <a:solidFill>
                  <a:schemeClr val="tx1"/>
                </a:solidFill>
                <a:latin typeface="+mn-lt"/>
                <a:ea typeface="+mn-ea"/>
                <a:cs typeface="+mn-cs"/>
              </a:defRPr>
            </a:lvl9pPr>
          </a:lstStyle>
          <a:p>
            <a:pPr algn="ctr"/>
            <a:fld id="{9DF686B8-C880-FF40-96DC-14FF2413C34E}" type="slidenum">
              <a:rPr lang="en-US" sz="750" smtClean="0">
                <a:latin typeface="Arial"/>
                <a:cs typeface="Arial"/>
              </a:rPr>
              <a:pPr algn="ctr"/>
              <a:t>‹#›</a:t>
            </a:fld>
            <a:endParaRPr lang="en-US" sz="750" dirty="0">
              <a:latin typeface="Arial"/>
              <a:cs typeface="Arial"/>
            </a:endParaRPr>
          </a:p>
        </p:txBody>
      </p:sp>
      <p:pic>
        <p:nvPicPr>
          <p:cNvPr id="12" name="Picture 11"/>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10517111" y="6552656"/>
            <a:ext cx="469407" cy="218814"/>
          </a:xfrm>
          <a:prstGeom prst="rect">
            <a:avLst/>
          </a:prstGeom>
        </p:spPr>
      </p:pic>
      <p:pic>
        <p:nvPicPr>
          <p:cNvPr id="11" name="Picture 10"/>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11300604" y="6283339"/>
            <a:ext cx="817002" cy="497602"/>
          </a:xfrm>
          <a:prstGeom prst="rect">
            <a:avLst/>
          </a:prstGeom>
        </p:spPr>
      </p:pic>
    </p:spTree>
    <p:extLst>
      <p:ext uri="{BB962C8B-B14F-4D97-AF65-F5344CB8AC3E}">
        <p14:creationId xmlns:p14="http://schemas.microsoft.com/office/powerpoint/2010/main" val="250305826"/>
      </p:ext>
    </p:extLst>
  </p:cSld>
  <p:clrMap bg1="lt1" tx1="dk1" bg2="lt2" tx2="dk2" accent1="accent1" accent2="accent2" accent3="accent3" accent4="accent4" accent5="accent5" accent6="accent6" hlink="hlink" folHlink="folHlink"/>
  <p:sldLayoutIdLst>
    <p:sldLayoutId id="2147484115" r:id="rId1"/>
    <p:sldLayoutId id="2147484117" r:id="rId2"/>
    <p:sldLayoutId id="2147484124" r:id="rId3"/>
    <p:sldLayoutId id="2147484119" r:id="rId4"/>
    <p:sldLayoutId id="2147484121" r:id="rId5"/>
    <p:sldLayoutId id="2147484157"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889325" y="0"/>
            <a:ext cx="1942006" cy="124521"/>
          </a:xfrm>
          <a:prstGeom prst="rect">
            <a:avLst/>
          </a:prstGeom>
          <a:solidFill>
            <a:srgbClr val="9B243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en-US" sz="1075" dirty="0"/>
          </a:p>
        </p:txBody>
      </p:sp>
      <p:sp>
        <p:nvSpPr>
          <p:cNvPr id="9" name="Oval 8"/>
          <p:cNvSpPr>
            <a:spLocks noChangeAspect="1"/>
          </p:cNvSpPr>
          <p:nvPr userDrawn="1"/>
        </p:nvSpPr>
        <p:spPr>
          <a:xfrm>
            <a:off x="11838980" y="79247"/>
            <a:ext cx="270000" cy="270000"/>
          </a:xfrm>
          <a:prstGeom prst="ellipse">
            <a:avLst/>
          </a:prstGeom>
          <a:solidFill>
            <a:srgbClr val="82002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10" tIns="60955" rIns="121910" bIns="60955" numCol="1" spcCol="0" rtlCol="0" fromWordArt="0" anchor="ctr" anchorCtr="0" forceAA="0" compatLnSpc="1">
            <a:prstTxWarp prst="textNoShape">
              <a:avLst/>
            </a:prstTxWarp>
            <a:noAutofit/>
          </a:bodyPr>
          <a:lstStyle/>
          <a:p>
            <a:pPr algn="ctr"/>
            <a:endParaRPr lang="en-US" sz="1075" b="0" i="0" dirty="0">
              <a:latin typeface="Helvetica Neue Light"/>
              <a:cs typeface="Helvetica Neue Light"/>
            </a:endParaRPr>
          </a:p>
        </p:txBody>
      </p:sp>
      <p:sp>
        <p:nvSpPr>
          <p:cNvPr id="10" name="Slide Number Placeholder 5"/>
          <p:cNvSpPr txBox="1">
            <a:spLocks/>
          </p:cNvSpPr>
          <p:nvPr userDrawn="1"/>
        </p:nvSpPr>
        <p:spPr>
          <a:xfrm>
            <a:off x="11801464" y="54421"/>
            <a:ext cx="345032" cy="345032"/>
          </a:xfrm>
          <a:prstGeom prst="rect">
            <a:avLst/>
          </a:prstGeom>
        </p:spPr>
        <p:txBody>
          <a:bodyPr tIns="0" bIns="46794" anchor="ctr" anchorCtr="0"/>
          <a:lstStyle>
            <a:defPPr>
              <a:defRPr lang="en-US"/>
            </a:defPPr>
            <a:lvl1pPr marL="0" algn="ctr" defTabSz="1088639" rtl="0" eaLnBrk="1" latinLnBrk="0" hangingPunct="1">
              <a:defRPr sz="2400" kern="1200">
                <a:solidFill>
                  <a:schemeClr val="bg1"/>
                </a:solidFill>
                <a:latin typeface="Raleway Regular"/>
                <a:ea typeface="+mn-ea"/>
                <a:cs typeface="Raleway Regular"/>
              </a:defRPr>
            </a:lvl1pPr>
            <a:lvl2pPr marL="1088639" algn="l" defTabSz="1088639" rtl="0" eaLnBrk="1" latinLnBrk="0" hangingPunct="1">
              <a:defRPr sz="4300" kern="1200">
                <a:solidFill>
                  <a:schemeClr val="tx1"/>
                </a:solidFill>
                <a:latin typeface="+mn-lt"/>
                <a:ea typeface="+mn-ea"/>
                <a:cs typeface="+mn-cs"/>
              </a:defRPr>
            </a:lvl2pPr>
            <a:lvl3pPr marL="2177278" algn="l" defTabSz="1088639" rtl="0" eaLnBrk="1" latinLnBrk="0" hangingPunct="1">
              <a:defRPr sz="4300" kern="1200">
                <a:solidFill>
                  <a:schemeClr val="tx1"/>
                </a:solidFill>
                <a:latin typeface="+mn-lt"/>
                <a:ea typeface="+mn-ea"/>
                <a:cs typeface="+mn-cs"/>
              </a:defRPr>
            </a:lvl3pPr>
            <a:lvl4pPr marL="3265917" algn="l" defTabSz="1088639" rtl="0" eaLnBrk="1" latinLnBrk="0" hangingPunct="1">
              <a:defRPr sz="4300" kern="1200">
                <a:solidFill>
                  <a:schemeClr val="tx1"/>
                </a:solidFill>
                <a:latin typeface="+mn-lt"/>
                <a:ea typeface="+mn-ea"/>
                <a:cs typeface="+mn-cs"/>
              </a:defRPr>
            </a:lvl4pPr>
            <a:lvl5pPr marL="4354556" algn="l" defTabSz="1088639" rtl="0" eaLnBrk="1" latinLnBrk="0" hangingPunct="1">
              <a:defRPr sz="4300" kern="1200">
                <a:solidFill>
                  <a:schemeClr val="tx1"/>
                </a:solidFill>
                <a:latin typeface="+mn-lt"/>
                <a:ea typeface="+mn-ea"/>
                <a:cs typeface="+mn-cs"/>
              </a:defRPr>
            </a:lvl5pPr>
            <a:lvl6pPr marL="5443195" algn="l" defTabSz="1088639" rtl="0" eaLnBrk="1" latinLnBrk="0" hangingPunct="1">
              <a:defRPr sz="4300" kern="1200">
                <a:solidFill>
                  <a:schemeClr val="tx1"/>
                </a:solidFill>
                <a:latin typeface="+mn-lt"/>
                <a:ea typeface="+mn-ea"/>
                <a:cs typeface="+mn-cs"/>
              </a:defRPr>
            </a:lvl6pPr>
            <a:lvl7pPr marL="6531834" algn="l" defTabSz="1088639" rtl="0" eaLnBrk="1" latinLnBrk="0" hangingPunct="1">
              <a:defRPr sz="4300" kern="1200">
                <a:solidFill>
                  <a:schemeClr val="tx1"/>
                </a:solidFill>
                <a:latin typeface="+mn-lt"/>
                <a:ea typeface="+mn-ea"/>
                <a:cs typeface="+mn-cs"/>
              </a:defRPr>
            </a:lvl7pPr>
            <a:lvl8pPr marL="7620472" algn="l" defTabSz="1088639" rtl="0" eaLnBrk="1" latinLnBrk="0" hangingPunct="1">
              <a:defRPr sz="4300" kern="1200">
                <a:solidFill>
                  <a:schemeClr val="tx1"/>
                </a:solidFill>
                <a:latin typeface="+mn-lt"/>
                <a:ea typeface="+mn-ea"/>
                <a:cs typeface="+mn-cs"/>
              </a:defRPr>
            </a:lvl8pPr>
            <a:lvl9pPr marL="8709111" algn="l" defTabSz="1088639" rtl="0" eaLnBrk="1" latinLnBrk="0" hangingPunct="1">
              <a:defRPr sz="4300" kern="1200">
                <a:solidFill>
                  <a:schemeClr val="tx1"/>
                </a:solidFill>
                <a:latin typeface="+mn-lt"/>
                <a:ea typeface="+mn-ea"/>
                <a:cs typeface="+mn-cs"/>
              </a:defRPr>
            </a:lvl9pPr>
          </a:lstStyle>
          <a:p>
            <a:pPr algn="ctr"/>
            <a:fld id="{9DF686B8-C880-FF40-96DC-14FF2413C34E}" type="slidenum">
              <a:rPr lang="en-US" sz="750" smtClean="0">
                <a:latin typeface="Arial"/>
                <a:cs typeface="Arial"/>
              </a:rPr>
              <a:pPr algn="ctr"/>
              <a:t>‹#›</a:t>
            </a:fld>
            <a:endParaRPr lang="en-US" sz="750" dirty="0">
              <a:latin typeface="Arial"/>
              <a:cs typeface="Arial"/>
            </a:endParaRPr>
          </a:p>
        </p:txBody>
      </p:sp>
      <p:pic>
        <p:nvPicPr>
          <p:cNvPr id="13" name="Picture 12"/>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11300604" y="6283339"/>
            <a:ext cx="817002" cy="497602"/>
          </a:xfrm>
          <a:prstGeom prst="rect">
            <a:avLst/>
          </a:prstGeom>
        </p:spPr>
      </p:pic>
    </p:spTree>
    <p:extLst>
      <p:ext uri="{BB962C8B-B14F-4D97-AF65-F5344CB8AC3E}">
        <p14:creationId xmlns:p14="http://schemas.microsoft.com/office/powerpoint/2010/main" val="948571332"/>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51" r:id="rId3"/>
    <p:sldLayoutId id="2147484152" r:id="rId4"/>
    <p:sldLayoutId id="2147484153" r:id="rId5"/>
    <p:sldLayoutId id="214748415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889325" y="0"/>
            <a:ext cx="1942006" cy="124521"/>
          </a:xfrm>
          <a:prstGeom prst="rect">
            <a:avLst/>
          </a:prstGeom>
          <a:solidFill>
            <a:srgbClr val="9B243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en-US" sz="1075" dirty="0"/>
          </a:p>
        </p:txBody>
      </p:sp>
      <p:sp>
        <p:nvSpPr>
          <p:cNvPr id="9" name="Oval 8"/>
          <p:cNvSpPr>
            <a:spLocks noChangeAspect="1"/>
          </p:cNvSpPr>
          <p:nvPr userDrawn="1"/>
        </p:nvSpPr>
        <p:spPr>
          <a:xfrm>
            <a:off x="11838980" y="79247"/>
            <a:ext cx="270000" cy="270000"/>
          </a:xfrm>
          <a:prstGeom prst="ellipse">
            <a:avLst/>
          </a:prstGeom>
          <a:solidFill>
            <a:srgbClr val="82002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10" tIns="60955" rIns="121910" bIns="60955" numCol="1" spcCol="0" rtlCol="0" fromWordArt="0" anchor="ctr" anchorCtr="0" forceAA="0" compatLnSpc="1">
            <a:prstTxWarp prst="textNoShape">
              <a:avLst/>
            </a:prstTxWarp>
            <a:noAutofit/>
          </a:bodyPr>
          <a:lstStyle/>
          <a:p>
            <a:pPr algn="ctr"/>
            <a:endParaRPr lang="en-US" sz="1075" b="0" i="0" dirty="0">
              <a:latin typeface="Helvetica Neue Light"/>
              <a:cs typeface="Helvetica Neue Light"/>
            </a:endParaRPr>
          </a:p>
        </p:txBody>
      </p:sp>
      <p:sp>
        <p:nvSpPr>
          <p:cNvPr id="10" name="Slide Number Placeholder 5"/>
          <p:cNvSpPr txBox="1">
            <a:spLocks/>
          </p:cNvSpPr>
          <p:nvPr userDrawn="1"/>
        </p:nvSpPr>
        <p:spPr>
          <a:xfrm>
            <a:off x="11801464" y="54421"/>
            <a:ext cx="345032" cy="345032"/>
          </a:xfrm>
          <a:prstGeom prst="rect">
            <a:avLst/>
          </a:prstGeom>
        </p:spPr>
        <p:txBody>
          <a:bodyPr tIns="0" bIns="46794" anchor="ctr" anchorCtr="0"/>
          <a:lstStyle>
            <a:defPPr>
              <a:defRPr lang="en-US"/>
            </a:defPPr>
            <a:lvl1pPr marL="0" algn="ctr" defTabSz="1088639" rtl="0" eaLnBrk="1" latinLnBrk="0" hangingPunct="1">
              <a:defRPr sz="2400" kern="1200">
                <a:solidFill>
                  <a:schemeClr val="bg1"/>
                </a:solidFill>
                <a:latin typeface="Raleway Regular"/>
                <a:ea typeface="+mn-ea"/>
                <a:cs typeface="Raleway Regular"/>
              </a:defRPr>
            </a:lvl1pPr>
            <a:lvl2pPr marL="1088639" algn="l" defTabSz="1088639" rtl="0" eaLnBrk="1" latinLnBrk="0" hangingPunct="1">
              <a:defRPr sz="4300" kern="1200">
                <a:solidFill>
                  <a:schemeClr val="tx1"/>
                </a:solidFill>
                <a:latin typeface="+mn-lt"/>
                <a:ea typeface="+mn-ea"/>
                <a:cs typeface="+mn-cs"/>
              </a:defRPr>
            </a:lvl2pPr>
            <a:lvl3pPr marL="2177278" algn="l" defTabSz="1088639" rtl="0" eaLnBrk="1" latinLnBrk="0" hangingPunct="1">
              <a:defRPr sz="4300" kern="1200">
                <a:solidFill>
                  <a:schemeClr val="tx1"/>
                </a:solidFill>
                <a:latin typeface="+mn-lt"/>
                <a:ea typeface="+mn-ea"/>
                <a:cs typeface="+mn-cs"/>
              </a:defRPr>
            </a:lvl3pPr>
            <a:lvl4pPr marL="3265917" algn="l" defTabSz="1088639" rtl="0" eaLnBrk="1" latinLnBrk="0" hangingPunct="1">
              <a:defRPr sz="4300" kern="1200">
                <a:solidFill>
                  <a:schemeClr val="tx1"/>
                </a:solidFill>
                <a:latin typeface="+mn-lt"/>
                <a:ea typeface="+mn-ea"/>
                <a:cs typeface="+mn-cs"/>
              </a:defRPr>
            </a:lvl4pPr>
            <a:lvl5pPr marL="4354556" algn="l" defTabSz="1088639" rtl="0" eaLnBrk="1" latinLnBrk="0" hangingPunct="1">
              <a:defRPr sz="4300" kern="1200">
                <a:solidFill>
                  <a:schemeClr val="tx1"/>
                </a:solidFill>
                <a:latin typeface="+mn-lt"/>
                <a:ea typeface="+mn-ea"/>
                <a:cs typeface="+mn-cs"/>
              </a:defRPr>
            </a:lvl5pPr>
            <a:lvl6pPr marL="5443195" algn="l" defTabSz="1088639" rtl="0" eaLnBrk="1" latinLnBrk="0" hangingPunct="1">
              <a:defRPr sz="4300" kern="1200">
                <a:solidFill>
                  <a:schemeClr val="tx1"/>
                </a:solidFill>
                <a:latin typeface="+mn-lt"/>
                <a:ea typeface="+mn-ea"/>
                <a:cs typeface="+mn-cs"/>
              </a:defRPr>
            </a:lvl6pPr>
            <a:lvl7pPr marL="6531834" algn="l" defTabSz="1088639" rtl="0" eaLnBrk="1" latinLnBrk="0" hangingPunct="1">
              <a:defRPr sz="4300" kern="1200">
                <a:solidFill>
                  <a:schemeClr val="tx1"/>
                </a:solidFill>
                <a:latin typeface="+mn-lt"/>
                <a:ea typeface="+mn-ea"/>
                <a:cs typeface="+mn-cs"/>
              </a:defRPr>
            </a:lvl7pPr>
            <a:lvl8pPr marL="7620472" algn="l" defTabSz="1088639" rtl="0" eaLnBrk="1" latinLnBrk="0" hangingPunct="1">
              <a:defRPr sz="4300" kern="1200">
                <a:solidFill>
                  <a:schemeClr val="tx1"/>
                </a:solidFill>
                <a:latin typeface="+mn-lt"/>
                <a:ea typeface="+mn-ea"/>
                <a:cs typeface="+mn-cs"/>
              </a:defRPr>
            </a:lvl8pPr>
            <a:lvl9pPr marL="8709111" algn="l" defTabSz="1088639" rtl="0" eaLnBrk="1" latinLnBrk="0" hangingPunct="1">
              <a:defRPr sz="4300" kern="1200">
                <a:solidFill>
                  <a:schemeClr val="tx1"/>
                </a:solidFill>
                <a:latin typeface="+mn-lt"/>
                <a:ea typeface="+mn-ea"/>
                <a:cs typeface="+mn-cs"/>
              </a:defRPr>
            </a:lvl9pPr>
          </a:lstStyle>
          <a:p>
            <a:pPr algn="ctr"/>
            <a:fld id="{9DF686B8-C880-FF40-96DC-14FF2413C34E}" type="slidenum">
              <a:rPr lang="en-US" sz="750" smtClean="0">
                <a:latin typeface="Arial"/>
                <a:cs typeface="Arial"/>
              </a:rPr>
              <a:pPr algn="ctr"/>
              <a:t>‹#›</a:t>
            </a:fld>
            <a:endParaRPr lang="en-US" sz="750" dirty="0">
              <a:latin typeface="Arial"/>
              <a:cs typeface="Arial"/>
            </a:endParaRPr>
          </a:p>
        </p:txBody>
      </p:sp>
      <p:pic>
        <p:nvPicPr>
          <p:cNvPr id="13" name="Picture 12"/>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11300604" y="6283339"/>
            <a:ext cx="817002" cy="497602"/>
          </a:xfrm>
          <a:prstGeom prst="rect">
            <a:avLst/>
          </a:prstGeom>
        </p:spPr>
      </p:pic>
      <p:sp>
        <p:nvSpPr>
          <p:cNvPr id="2" name="Footer Placeholder 1"/>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3" name="Picture 2"/>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10125990" y="6246275"/>
            <a:ext cx="720425" cy="475200"/>
          </a:xfrm>
          <a:prstGeom prst="rect">
            <a:avLst/>
          </a:prstGeom>
        </p:spPr>
      </p:pic>
    </p:spTree>
    <p:extLst>
      <p:ext uri="{BB962C8B-B14F-4D97-AF65-F5344CB8AC3E}">
        <p14:creationId xmlns:p14="http://schemas.microsoft.com/office/powerpoint/2010/main" val="1078456574"/>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4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889325" y="0"/>
            <a:ext cx="1942006" cy="124521"/>
          </a:xfrm>
          <a:prstGeom prst="rect">
            <a:avLst/>
          </a:prstGeom>
          <a:solidFill>
            <a:srgbClr val="9B243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en-US" sz="1075" dirty="0"/>
          </a:p>
        </p:txBody>
      </p:sp>
      <p:sp>
        <p:nvSpPr>
          <p:cNvPr id="9" name="Oval 8"/>
          <p:cNvSpPr>
            <a:spLocks noChangeAspect="1"/>
          </p:cNvSpPr>
          <p:nvPr userDrawn="1"/>
        </p:nvSpPr>
        <p:spPr>
          <a:xfrm>
            <a:off x="11838980" y="79247"/>
            <a:ext cx="270000" cy="270000"/>
          </a:xfrm>
          <a:prstGeom prst="ellipse">
            <a:avLst/>
          </a:prstGeom>
          <a:solidFill>
            <a:srgbClr val="82002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10" tIns="60955" rIns="121910" bIns="60955" numCol="1" spcCol="0" rtlCol="0" fromWordArt="0" anchor="ctr" anchorCtr="0" forceAA="0" compatLnSpc="1">
            <a:prstTxWarp prst="textNoShape">
              <a:avLst/>
            </a:prstTxWarp>
            <a:noAutofit/>
          </a:bodyPr>
          <a:lstStyle/>
          <a:p>
            <a:pPr algn="ctr"/>
            <a:endParaRPr lang="en-US" sz="1075" b="0" i="0" dirty="0">
              <a:latin typeface="Helvetica Neue Light"/>
              <a:cs typeface="Helvetica Neue Light"/>
            </a:endParaRPr>
          </a:p>
        </p:txBody>
      </p:sp>
      <p:sp>
        <p:nvSpPr>
          <p:cNvPr id="10" name="Slide Number Placeholder 5"/>
          <p:cNvSpPr txBox="1">
            <a:spLocks/>
          </p:cNvSpPr>
          <p:nvPr userDrawn="1"/>
        </p:nvSpPr>
        <p:spPr>
          <a:xfrm>
            <a:off x="11801464" y="54421"/>
            <a:ext cx="345032" cy="345032"/>
          </a:xfrm>
          <a:prstGeom prst="rect">
            <a:avLst/>
          </a:prstGeom>
        </p:spPr>
        <p:txBody>
          <a:bodyPr tIns="0" bIns="46794" anchor="ctr" anchorCtr="0"/>
          <a:lstStyle>
            <a:defPPr>
              <a:defRPr lang="en-US"/>
            </a:defPPr>
            <a:lvl1pPr marL="0" algn="ctr" defTabSz="1088639" rtl="0" eaLnBrk="1" latinLnBrk="0" hangingPunct="1">
              <a:defRPr sz="2400" kern="1200">
                <a:solidFill>
                  <a:schemeClr val="bg1"/>
                </a:solidFill>
                <a:latin typeface="Raleway Regular"/>
                <a:ea typeface="+mn-ea"/>
                <a:cs typeface="Raleway Regular"/>
              </a:defRPr>
            </a:lvl1pPr>
            <a:lvl2pPr marL="1088639" algn="l" defTabSz="1088639" rtl="0" eaLnBrk="1" latinLnBrk="0" hangingPunct="1">
              <a:defRPr sz="4300" kern="1200">
                <a:solidFill>
                  <a:schemeClr val="tx1"/>
                </a:solidFill>
                <a:latin typeface="+mn-lt"/>
                <a:ea typeface="+mn-ea"/>
                <a:cs typeface="+mn-cs"/>
              </a:defRPr>
            </a:lvl2pPr>
            <a:lvl3pPr marL="2177278" algn="l" defTabSz="1088639" rtl="0" eaLnBrk="1" latinLnBrk="0" hangingPunct="1">
              <a:defRPr sz="4300" kern="1200">
                <a:solidFill>
                  <a:schemeClr val="tx1"/>
                </a:solidFill>
                <a:latin typeface="+mn-lt"/>
                <a:ea typeface="+mn-ea"/>
                <a:cs typeface="+mn-cs"/>
              </a:defRPr>
            </a:lvl3pPr>
            <a:lvl4pPr marL="3265917" algn="l" defTabSz="1088639" rtl="0" eaLnBrk="1" latinLnBrk="0" hangingPunct="1">
              <a:defRPr sz="4300" kern="1200">
                <a:solidFill>
                  <a:schemeClr val="tx1"/>
                </a:solidFill>
                <a:latin typeface="+mn-lt"/>
                <a:ea typeface="+mn-ea"/>
                <a:cs typeface="+mn-cs"/>
              </a:defRPr>
            </a:lvl4pPr>
            <a:lvl5pPr marL="4354556" algn="l" defTabSz="1088639" rtl="0" eaLnBrk="1" latinLnBrk="0" hangingPunct="1">
              <a:defRPr sz="4300" kern="1200">
                <a:solidFill>
                  <a:schemeClr val="tx1"/>
                </a:solidFill>
                <a:latin typeface="+mn-lt"/>
                <a:ea typeface="+mn-ea"/>
                <a:cs typeface="+mn-cs"/>
              </a:defRPr>
            </a:lvl5pPr>
            <a:lvl6pPr marL="5443195" algn="l" defTabSz="1088639" rtl="0" eaLnBrk="1" latinLnBrk="0" hangingPunct="1">
              <a:defRPr sz="4300" kern="1200">
                <a:solidFill>
                  <a:schemeClr val="tx1"/>
                </a:solidFill>
                <a:latin typeface="+mn-lt"/>
                <a:ea typeface="+mn-ea"/>
                <a:cs typeface="+mn-cs"/>
              </a:defRPr>
            </a:lvl6pPr>
            <a:lvl7pPr marL="6531834" algn="l" defTabSz="1088639" rtl="0" eaLnBrk="1" latinLnBrk="0" hangingPunct="1">
              <a:defRPr sz="4300" kern="1200">
                <a:solidFill>
                  <a:schemeClr val="tx1"/>
                </a:solidFill>
                <a:latin typeface="+mn-lt"/>
                <a:ea typeface="+mn-ea"/>
                <a:cs typeface="+mn-cs"/>
              </a:defRPr>
            </a:lvl7pPr>
            <a:lvl8pPr marL="7620472" algn="l" defTabSz="1088639" rtl="0" eaLnBrk="1" latinLnBrk="0" hangingPunct="1">
              <a:defRPr sz="4300" kern="1200">
                <a:solidFill>
                  <a:schemeClr val="tx1"/>
                </a:solidFill>
                <a:latin typeface="+mn-lt"/>
                <a:ea typeface="+mn-ea"/>
                <a:cs typeface="+mn-cs"/>
              </a:defRPr>
            </a:lvl8pPr>
            <a:lvl9pPr marL="8709111" algn="l" defTabSz="1088639" rtl="0" eaLnBrk="1" latinLnBrk="0" hangingPunct="1">
              <a:defRPr sz="4300" kern="1200">
                <a:solidFill>
                  <a:schemeClr val="tx1"/>
                </a:solidFill>
                <a:latin typeface="+mn-lt"/>
                <a:ea typeface="+mn-ea"/>
                <a:cs typeface="+mn-cs"/>
              </a:defRPr>
            </a:lvl9pPr>
          </a:lstStyle>
          <a:p>
            <a:pPr algn="ctr"/>
            <a:fld id="{9DF686B8-C880-FF40-96DC-14FF2413C34E}" type="slidenum">
              <a:rPr lang="en-US" sz="750" smtClean="0">
                <a:latin typeface="Arial"/>
                <a:cs typeface="Arial"/>
              </a:rPr>
              <a:pPr algn="ctr"/>
              <a:t>‹#›</a:t>
            </a:fld>
            <a:endParaRPr lang="en-US" sz="750" dirty="0">
              <a:latin typeface="Arial"/>
              <a:cs typeface="Arial"/>
            </a:endParaRPr>
          </a:p>
        </p:txBody>
      </p:sp>
      <p:pic>
        <p:nvPicPr>
          <p:cNvPr id="13" name="Picture 12"/>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11300604" y="6283339"/>
            <a:ext cx="817002" cy="497602"/>
          </a:xfrm>
          <a:prstGeom prst="rect">
            <a:avLst/>
          </a:prstGeom>
        </p:spPr>
      </p:pic>
      <p:pic>
        <p:nvPicPr>
          <p:cNvPr id="2" name="Picture 1"/>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10465605" y="6283339"/>
            <a:ext cx="697313" cy="539492"/>
          </a:xfrm>
          <a:prstGeom prst="rect">
            <a:avLst/>
          </a:prstGeom>
        </p:spPr>
      </p:pic>
    </p:spTree>
    <p:extLst>
      <p:ext uri="{BB962C8B-B14F-4D97-AF65-F5344CB8AC3E}">
        <p14:creationId xmlns:p14="http://schemas.microsoft.com/office/powerpoint/2010/main" val="1279774566"/>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6"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5" Type="http://schemas.openxmlformats.org/officeDocument/2006/relationships/image" Target="../media/image19.tiff"/><Relationship Id="rId4" Type="http://schemas.openxmlformats.org/officeDocument/2006/relationships/image" Target="../media/image18.jpeg"/></Relationships>
</file>

<file path=ppt/slides/_rels/slide100.xml.rels><?xml version="1.0" encoding="UTF-8" standalone="yes"?>
<Relationships xmlns="http://schemas.openxmlformats.org/package/2006/relationships"><Relationship Id="rId8" Type="http://schemas.openxmlformats.org/officeDocument/2006/relationships/image" Target="../media/image139.tiff"/><Relationship Id="rId3" Type="http://schemas.openxmlformats.org/officeDocument/2006/relationships/image" Target="../media/image134.jpeg"/><Relationship Id="rId7" Type="http://schemas.openxmlformats.org/officeDocument/2006/relationships/image" Target="../media/image138.tiff"/><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137.tiff"/><Relationship Id="rId5" Type="http://schemas.openxmlformats.org/officeDocument/2006/relationships/image" Target="../media/image136.png"/><Relationship Id="rId4" Type="http://schemas.openxmlformats.org/officeDocument/2006/relationships/image" Target="../media/image135.tiff"/><Relationship Id="rId9" Type="http://schemas.openxmlformats.org/officeDocument/2006/relationships/image" Target="../media/image140.tiff"/></Relationships>
</file>

<file path=ppt/slides/_rels/slide10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5" Type="http://schemas.openxmlformats.org/officeDocument/2006/relationships/image" Target="../media/image19.tiff"/><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jpeg"/><Relationship Id="rId4" Type="http://schemas.openxmlformats.org/officeDocument/2006/relationships/image" Target="../media/image32.jpg"/><Relationship Id="rId9" Type="http://schemas.openxmlformats.org/officeDocument/2006/relationships/image" Target="../media/image37.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2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22.xml"/><Relationship Id="rId6" Type="http://schemas.openxmlformats.org/officeDocument/2006/relationships/image" Target="../media/image43.png"/><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2.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8" Type="http://schemas.openxmlformats.org/officeDocument/2006/relationships/image" Target="../media/image65.tiff"/><Relationship Id="rId3" Type="http://schemas.openxmlformats.org/officeDocument/2006/relationships/image" Target="../media/image60.tiff"/><Relationship Id="rId7" Type="http://schemas.openxmlformats.org/officeDocument/2006/relationships/image" Target="../media/image64.tiff"/><Relationship Id="rId12" Type="http://schemas.openxmlformats.org/officeDocument/2006/relationships/image" Target="../media/image69.tiff"/><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63.tiff"/><Relationship Id="rId11" Type="http://schemas.openxmlformats.org/officeDocument/2006/relationships/image" Target="../media/image68.tiff"/><Relationship Id="rId5" Type="http://schemas.openxmlformats.org/officeDocument/2006/relationships/image" Target="../media/image62.tiff"/><Relationship Id="rId10" Type="http://schemas.openxmlformats.org/officeDocument/2006/relationships/image" Target="../media/image67.tiff"/><Relationship Id="rId4" Type="http://schemas.openxmlformats.org/officeDocument/2006/relationships/image" Target="../media/image61.tiff"/><Relationship Id="rId9" Type="http://schemas.openxmlformats.org/officeDocument/2006/relationships/image" Target="../media/image66.tiff"/></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72.tiff"/><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3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gif"/><Relationship Id="rId3" Type="http://schemas.openxmlformats.org/officeDocument/2006/relationships/image" Target="../media/image78.jp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notesSlide" Target="../notesSlides/notesSlide30.xml"/><Relationship Id="rId1" Type="http://schemas.openxmlformats.org/officeDocument/2006/relationships/slideLayout" Target="../slideLayouts/slideLayout33.xml"/><Relationship Id="rId6" Type="http://schemas.openxmlformats.org/officeDocument/2006/relationships/image" Target="../media/image81.png"/><Relationship Id="rId11" Type="http://schemas.openxmlformats.org/officeDocument/2006/relationships/image" Target="../media/image86.jpg"/><Relationship Id="rId5" Type="http://schemas.openxmlformats.org/officeDocument/2006/relationships/image" Target="../media/image80.jpg"/><Relationship Id="rId15" Type="http://schemas.openxmlformats.org/officeDocument/2006/relationships/image" Target="../media/image90.tiff"/><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tiff"/></Relationships>
</file>

<file path=ppt/slides/_rels/slide8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notesSlide" Target="../notesSlides/notesSlide31.xml"/><Relationship Id="rId1" Type="http://schemas.openxmlformats.org/officeDocument/2006/relationships/slideLayout" Target="../slideLayouts/slideLayout3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6.xml"/></Relationships>
</file>

<file path=ppt/slides/_rels/slide8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35.xml"/><Relationship Id="rId5" Type="http://schemas.openxmlformats.org/officeDocument/2006/relationships/image" Target="../media/image99.png"/><Relationship Id="rId4" Type="http://schemas.openxmlformats.org/officeDocument/2006/relationships/image" Target="../media/image98.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7.xml"/></Relationships>
</file>

<file path=ppt/slides/_rels/slide88.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37.xml"/></Relationships>
</file>

<file path=ppt/slides/_rels/slide8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4.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1.xml.rels><?xml version="1.0" encoding="UTF-8" standalone="yes"?>
<Relationships xmlns="http://schemas.openxmlformats.org/package/2006/relationships"><Relationship Id="rId2" Type="http://schemas.openxmlformats.org/officeDocument/2006/relationships/image" Target="../media/image102.tiff"/><Relationship Id="rId1" Type="http://schemas.openxmlformats.org/officeDocument/2006/relationships/slideLayout" Target="../slideLayouts/slideLayout38.xml"/></Relationships>
</file>

<file path=ppt/slides/_rels/slide92.xml.rels><?xml version="1.0" encoding="UTF-8" standalone="yes"?>
<Relationships xmlns="http://schemas.openxmlformats.org/package/2006/relationships"><Relationship Id="rId2" Type="http://schemas.openxmlformats.org/officeDocument/2006/relationships/image" Target="../media/image103.tiff"/><Relationship Id="rId1" Type="http://schemas.openxmlformats.org/officeDocument/2006/relationships/slideLayout" Target="../slideLayouts/slideLayout37.xml"/></Relationships>
</file>

<file path=ppt/slides/_rels/slide93.xml.rels><?xml version="1.0" encoding="UTF-8" standalone="yes"?>
<Relationships xmlns="http://schemas.openxmlformats.org/package/2006/relationships"><Relationship Id="rId2" Type="http://schemas.openxmlformats.org/officeDocument/2006/relationships/image" Target="../media/image104.tiff"/><Relationship Id="rId1" Type="http://schemas.openxmlformats.org/officeDocument/2006/relationships/slideLayout" Target="../slideLayouts/slideLayout37.xml"/></Relationships>
</file>

<file path=ppt/slides/_rels/slide94.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jpg"/><Relationship Id="rId7" Type="http://schemas.openxmlformats.org/officeDocument/2006/relationships/image" Target="../media/image109.png"/><Relationship Id="rId2" Type="http://schemas.openxmlformats.org/officeDocument/2006/relationships/notesSlide" Target="../notesSlides/notesSlide35.xml"/><Relationship Id="rId1" Type="http://schemas.openxmlformats.org/officeDocument/2006/relationships/slideLayout" Target="../slideLayouts/slideLayout38.xml"/><Relationship Id="rId6" Type="http://schemas.openxmlformats.org/officeDocument/2006/relationships/image" Target="../media/image108.gif"/><Relationship Id="rId5" Type="http://schemas.openxmlformats.org/officeDocument/2006/relationships/image" Target="../media/image107.png"/><Relationship Id="rId10" Type="http://schemas.openxmlformats.org/officeDocument/2006/relationships/image" Target="../media/image112.jpeg"/><Relationship Id="rId4" Type="http://schemas.openxmlformats.org/officeDocument/2006/relationships/image" Target="../media/image106.jpg"/><Relationship Id="rId9" Type="http://schemas.openxmlformats.org/officeDocument/2006/relationships/image" Target="../media/image111.jpeg"/></Relationships>
</file>

<file path=ppt/slides/_rels/slide95.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98.png"/><Relationship Id="rId7" Type="http://schemas.openxmlformats.org/officeDocument/2006/relationships/image" Target="../media/image115.png"/><Relationship Id="rId2" Type="http://schemas.openxmlformats.org/officeDocument/2006/relationships/notesSlide" Target="../notesSlides/notesSlide36.xml"/><Relationship Id="rId1" Type="http://schemas.openxmlformats.org/officeDocument/2006/relationships/slideLayout" Target="../slideLayouts/slideLayout35.xml"/><Relationship Id="rId6" Type="http://schemas.openxmlformats.org/officeDocument/2006/relationships/image" Target="../media/image114.jpg"/><Relationship Id="rId5" Type="http://schemas.openxmlformats.org/officeDocument/2006/relationships/image" Target="../media/image113.tiff"/><Relationship Id="rId4" Type="http://schemas.openxmlformats.org/officeDocument/2006/relationships/image" Target="../media/image99.png"/><Relationship Id="rId9" Type="http://schemas.openxmlformats.org/officeDocument/2006/relationships/image" Target="../media/image117.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121.jpeg"/><Relationship Id="rId5" Type="http://schemas.openxmlformats.org/officeDocument/2006/relationships/image" Target="../media/image120.jpeg"/><Relationship Id="rId10" Type="http://schemas.openxmlformats.org/officeDocument/2006/relationships/image" Target="../media/image125.tiff"/><Relationship Id="rId4" Type="http://schemas.openxmlformats.org/officeDocument/2006/relationships/image" Target="../media/image119.jpeg"/><Relationship Id="rId9" Type="http://schemas.openxmlformats.org/officeDocument/2006/relationships/image" Target="../media/image124.png"/></Relationships>
</file>

<file path=ppt/slides/_rels/slide99.xml.rels><?xml version="1.0" encoding="UTF-8" standalone="yes"?>
<Relationships xmlns="http://schemas.openxmlformats.org/package/2006/relationships"><Relationship Id="rId8" Type="http://schemas.openxmlformats.org/officeDocument/2006/relationships/image" Target="../media/image131.tiff"/><Relationship Id="rId3" Type="http://schemas.openxmlformats.org/officeDocument/2006/relationships/image" Target="../media/image126.jpeg"/><Relationship Id="rId7" Type="http://schemas.openxmlformats.org/officeDocument/2006/relationships/image" Target="../media/image130.tiff"/><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129.tiff"/><Relationship Id="rId5" Type="http://schemas.openxmlformats.org/officeDocument/2006/relationships/image" Target="../media/image128.jpeg"/><Relationship Id="rId10" Type="http://schemas.openxmlformats.org/officeDocument/2006/relationships/image" Target="../media/image133.jpeg"/><Relationship Id="rId4" Type="http://schemas.openxmlformats.org/officeDocument/2006/relationships/image" Target="../media/image127.jpeg"/><Relationship Id="rId9" Type="http://schemas.openxmlformats.org/officeDocument/2006/relationships/image" Target="../media/image1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0" y="2584605"/>
            <a:ext cx="12191999" cy="1378374"/>
          </a:xfrm>
        </p:spPr>
        <p:txBody>
          <a:bodyPr>
            <a:normAutofit fontScale="90000"/>
          </a:bodyPr>
          <a:lstStyle/>
          <a:p>
            <a:pPr algn="ctr"/>
            <a:r>
              <a:rPr lang="en-US" sz="3900" dirty="0"/>
              <a:t>EFMD Quality Improvement Systems</a:t>
            </a:r>
            <a:br>
              <a:rPr lang="en-US" sz="3900" dirty="0"/>
            </a:br>
            <a:r>
              <a:rPr lang="en-US" sz="3900" dirty="0"/>
              <a:t>EQUIS, EPAS, EDAF &amp; EOCCS </a:t>
            </a:r>
            <a:br>
              <a:rPr lang="en-US" sz="3900" dirty="0"/>
            </a:br>
            <a:endParaRPr lang="en-US" sz="2200" dirty="0">
              <a:solidFill>
                <a:srgbClr val="595959"/>
              </a:solidFill>
              <a:effectLst>
                <a:outerShdw dist="38100" dir="2700000" sx="0" sy="0" algn="tl">
                  <a:srgbClr val="000000"/>
                </a:outerShdw>
              </a:effectLst>
            </a:endParaRPr>
          </a:p>
        </p:txBody>
      </p:sp>
      <p:sp>
        <p:nvSpPr>
          <p:cNvPr id="4" name="Subtitle 3"/>
          <p:cNvSpPr>
            <a:spLocks noGrp="1"/>
          </p:cNvSpPr>
          <p:nvPr>
            <p:ph type="subTitle" idx="1"/>
          </p:nvPr>
        </p:nvSpPr>
        <p:spPr>
          <a:xfrm>
            <a:off x="0" y="4019701"/>
            <a:ext cx="12185480" cy="533096"/>
          </a:xfrm>
        </p:spPr>
        <p:txBody>
          <a:bodyPr>
            <a:normAutofit fontScale="70000" lnSpcReduction="20000"/>
          </a:bodyPr>
          <a:lstStyle/>
          <a:p>
            <a:r>
              <a:rPr lang="en-US" dirty="0" smtClean="0"/>
              <a:t>5</a:t>
            </a:r>
            <a:r>
              <a:rPr lang="en-US" baseline="30000" dirty="0" smtClean="0"/>
              <a:t>th</a:t>
            </a:r>
            <a:r>
              <a:rPr lang="en-US" dirty="0" smtClean="0"/>
              <a:t> Deans &amp; Directors Conference</a:t>
            </a:r>
          </a:p>
          <a:p>
            <a:r>
              <a:rPr lang="en-US" dirty="0" smtClean="0"/>
              <a:t>Karachi, Pakistan, </a:t>
            </a:r>
            <a:endParaRPr lang="en-US" dirty="0"/>
          </a:p>
        </p:txBody>
      </p:sp>
      <p:sp>
        <p:nvSpPr>
          <p:cNvPr id="5" name="Text Placeholder 4"/>
          <p:cNvSpPr>
            <a:spLocks noGrp="1"/>
          </p:cNvSpPr>
          <p:nvPr>
            <p:ph type="body" sz="quarter" idx="10"/>
          </p:nvPr>
        </p:nvSpPr>
        <p:spPr>
          <a:xfrm>
            <a:off x="-6520" y="4970317"/>
            <a:ext cx="12192000" cy="817563"/>
          </a:xfrm>
        </p:spPr>
        <p:txBody>
          <a:bodyPr/>
          <a:lstStyle/>
          <a:p>
            <a:pPr>
              <a:spcBef>
                <a:spcPts val="0"/>
              </a:spcBef>
            </a:pPr>
            <a:r>
              <a:rPr lang="en-US" dirty="0" smtClean="0"/>
              <a:t>Dr. Christophe TERRASSE</a:t>
            </a:r>
          </a:p>
          <a:p>
            <a:pPr>
              <a:spcBef>
                <a:spcPts val="0"/>
              </a:spcBef>
            </a:pPr>
            <a:r>
              <a:rPr lang="en-US" dirty="0" smtClean="0"/>
              <a:t>Director, International Projects Department</a:t>
            </a:r>
          </a:p>
          <a:p>
            <a:pPr>
              <a:spcBef>
                <a:spcPts val="0"/>
              </a:spcBef>
            </a:pPr>
            <a:r>
              <a:rPr lang="en-US" dirty="0" smtClean="0"/>
              <a:t>Jean-Baptiste MAILLARD</a:t>
            </a:r>
          </a:p>
          <a:p>
            <a:pPr>
              <a:spcBef>
                <a:spcPts val="0"/>
              </a:spcBef>
            </a:pPr>
            <a:r>
              <a:rPr lang="en-US" dirty="0" smtClean="0"/>
              <a:t>Manager, International Projects Department</a:t>
            </a:r>
          </a:p>
          <a:p>
            <a:endParaRPr lang="en-US" dirty="0"/>
          </a:p>
        </p:txBody>
      </p:sp>
    </p:spTree>
    <p:extLst>
      <p:ext uri="{BB962C8B-B14F-4D97-AF65-F5344CB8AC3E}">
        <p14:creationId xmlns:p14="http://schemas.microsoft.com/office/powerpoint/2010/main" val="36612210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QUIS_logo13-HR.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47453" y="1447673"/>
            <a:ext cx="1949872" cy="1402305"/>
          </a:xfrm>
          <a:prstGeom prst="rect">
            <a:avLst/>
          </a:prstGeom>
        </p:spPr>
      </p:pic>
      <p:pic>
        <p:nvPicPr>
          <p:cNvPr id="10" name="Picture 9" descr="EPAS_logo13-HR.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12390" y="3201556"/>
            <a:ext cx="1925427" cy="1384725"/>
          </a:xfrm>
          <a:prstGeom prst="rect">
            <a:avLst/>
          </a:prstGeom>
        </p:spPr>
      </p:pic>
      <p:cxnSp>
        <p:nvCxnSpPr>
          <p:cNvPr id="17" name="Straight Arrow Connector 16"/>
          <p:cNvCxnSpPr/>
          <p:nvPr/>
        </p:nvCxnSpPr>
        <p:spPr>
          <a:xfrm flipV="1">
            <a:off x="4813883" y="3954238"/>
            <a:ext cx="1835150" cy="927100"/>
          </a:xfrm>
          <a:prstGeom prst="straightConnector1">
            <a:avLst/>
          </a:prstGeom>
          <a:ln>
            <a:solidFill>
              <a:srgbClr val="000000"/>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5302983" y="2154239"/>
            <a:ext cx="1797050" cy="1082675"/>
          </a:xfrm>
          <a:prstGeom prst="straightConnector1">
            <a:avLst/>
          </a:prstGeom>
          <a:ln>
            <a:solidFill>
              <a:srgbClr val="000000"/>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4054550" y="3100736"/>
            <a:ext cx="19437" cy="1476547"/>
          </a:xfrm>
          <a:prstGeom prst="straightConnector1">
            <a:avLst/>
          </a:prstGeom>
          <a:ln>
            <a:solidFill>
              <a:srgbClr val="00000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19" name="Title 2"/>
          <p:cNvSpPr>
            <a:spLocks noGrp="1"/>
          </p:cNvSpPr>
          <p:nvPr>
            <p:ph type="ctrTitle"/>
          </p:nvPr>
        </p:nvSpPr>
        <p:spPr/>
        <p:txBody>
          <a:bodyPr/>
          <a:lstStyle/>
          <a:p>
            <a:r>
              <a:rPr lang="en-US" dirty="0"/>
              <a:t>Quality Services Portfolio</a:t>
            </a:r>
          </a:p>
        </p:txBody>
      </p:sp>
      <p:pic>
        <p:nvPicPr>
          <p:cNvPr id="9" name="Picture 8" descr="EDAF_logo13-HR.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637792" y="4711215"/>
            <a:ext cx="1575816" cy="804981"/>
          </a:xfrm>
          <a:prstGeom prst="rect">
            <a:avLst/>
          </a:prstGeom>
        </p:spPr>
      </p:pic>
      <p:cxnSp>
        <p:nvCxnSpPr>
          <p:cNvPr id="11" name="Straight Arrow Connector 10"/>
          <p:cNvCxnSpPr/>
          <p:nvPr/>
        </p:nvCxnSpPr>
        <p:spPr>
          <a:xfrm flipV="1">
            <a:off x="2629515" y="2754567"/>
            <a:ext cx="521753" cy="377651"/>
          </a:xfrm>
          <a:prstGeom prst="straightConnector1">
            <a:avLst/>
          </a:prstGeom>
          <a:ln>
            <a:solidFill>
              <a:srgbClr val="00000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12" name="ZoneTexte 41"/>
          <p:cNvSpPr txBox="1"/>
          <p:nvPr/>
        </p:nvSpPr>
        <p:spPr>
          <a:xfrm>
            <a:off x="1774664" y="3173446"/>
            <a:ext cx="1989114" cy="276999"/>
          </a:xfrm>
          <a:prstGeom prst="rect">
            <a:avLst/>
          </a:prstGeom>
          <a:noFill/>
        </p:spPr>
        <p:txBody>
          <a:bodyPr wrap="square" rtlCol="0">
            <a:spAutoFit/>
          </a:bodyPr>
          <a:lstStyle/>
          <a:p>
            <a:r>
              <a:rPr lang="fr-FR" sz="1200" b="1" dirty="0">
                <a:solidFill>
                  <a:schemeClr val="tx1">
                    <a:lumMod val="65000"/>
                    <a:lumOff val="35000"/>
                  </a:schemeClr>
                </a:solidFill>
                <a:latin typeface="Helvetica Neue"/>
                <a:cs typeface="Helvetica Neue"/>
              </a:rPr>
              <a:t>ADVISORY SERVICE</a:t>
            </a:r>
          </a:p>
        </p:txBody>
      </p:sp>
      <p:sp>
        <p:nvSpPr>
          <p:cNvPr id="13" name="ZoneTexte 41"/>
          <p:cNvSpPr txBox="1"/>
          <p:nvPr/>
        </p:nvSpPr>
        <p:spPr>
          <a:xfrm>
            <a:off x="8680864" y="5378186"/>
            <a:ext cx="1989114" cy="276999"/>
          </a:xfrm>
          <a:prstGeom prst="rect">
            <a:avLst/>
          </a:prstGeom>
          <a:noFill/>
        </p:spPr>
        <p:txBody>
          <a:bodyPr wrap="square" rtlCol="0">
            <a:spAutoFit/>
          </a:bodyPr>
          <a:lstStyle/>
          <a:p>
            <a:r>
              <a:rPr lang="fr-FR" sz="1200" b="1" dirty="0">
                <a:solidFill>
                  <a:schemeClr val="tx1">
                    <a:lumMod val="65000"/>
                    <a:lumOff val="35000"/>
                  </a:schemeClr>
                </a:solidFill>
                <a:latin typeface="Helvetica Neue"/>
                <a:cs typeface="Helvetica Neue"/>
              </a:rPr>
              <a:t>ADVISORY SERVICE</a:t>
            </a:r>
          </a:p>
        </p:txBody>
      </p:sp>
      <p:cxnSp>
        <p:nvCxnSpPr>
          <p:cNvPr id="14" name="Straight Arrow Connector 13"/>
          <p:cNvCxnSpPr/>
          <p:nvPr/>
        </p:nvCxnSpPr>
        <p:spPr>
          <a:xfrm flipH="1" flipV="1">
            <a:off x="9302646" y="4661274"/>
            <a:ext cx="474462" cy="609226"/>
          </a:xfrm>
          <a:prstGeom prst="straightConnector1">
            <a:avLst/>
          </a:prstGeom>
          <a:ln>
            <a:solidFill>
              <a:srgbClr val="00000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15" name="Textfeld 13"/>
          <p:cNvSpPr txBox="1"/>
          <p:nvPr/>
        </p:nvSpPr>
        <p:spPr>
          <a:xfrm>
            <a:off x="7312390" y="1397749"/>
            <a:ext cx="4123413" cy="1166643"/>
          </a:xfrm>
          <a:prstGeom prst="rect">
            <a:avLst/>
          </a:prstGeom>
          <a:solidFill>
            <a:schemeClr val="bg1"/>
          </a:solidFill>
          <a:ln w="6350" cap="rnd" cmpd="sng" algn="ctr">
            <a:solidFill>
              <a:schemeClr val="bg1">
                <a:lumMod val="50000"/>
              </a:schemeClr>
            </a:solidFill>
            <a:prstDash val="solid"/>
          </a:ln>
          <a:effectLst>
            <a:outerShdw blurRad="45000" dist="25000" dir="5400000" rotWithShape="0">
              <a:srgbClr val="000000">
                <a:alpha val="38000"/>
              </a:srgbClr>
            </a:outerShdw>
          </a:effectLst>
        </p:spPr>
        <p:txBody>
          <a:bodyPr wrap="square" tIns="90000" bIns="90000" rtlCol="0" anchor="ctr">
            <a:spAutoFit/>
          </a:bodyPr>
          <a:lstStyle>
            <a:defPPr>
              <a:defRPr lang="de-DE"/>
            </a:defPPr>
            <a:lvl1pPr marR="0" lvl="0" indent="0" algn="just" fontAlgn="auto">
              <a:lnSpc>
                <a:spcPct val="100000"/>
              </a:lnSpc>
              <a:spcBef>
                <a:spcPts val="0"/>
              </a:spcBef>
              <a:spcAft>
                <a:spcPts val="0"/>
              </a:spcAft>
              <a:buClrTx/>
              <a:buSzTx/>
              <a:buFontTx/>
              <a:buNone/>
              <a:tabLst/>
              <a:defRPr kumimoji="0" sz="2800" b="0" i="0" u="none" strike="noStrike" kern="0" cap="none" spc="0" normalizeH="0" baseline="0">
                <a:ln>
                  <a:noFill/>
                </a:ln>
                <a:effectLst/>
                <a:uLnTx/>
                <a:uFillTx/>
                <a:latin typeface="Calibri"/>
              </a:defRPr>
            </a:lvl1pPr>
          </a:lstStyle>
          <a:p>
            <a:pPr marL="285750" lvl="1" indent="-285750">
              <a:buFont typeface="Arial" panose="020B0604020202020204" pitchFamily="34" charset="0"/>
              <a:buChar char="•"/>
            </a:pPr>
            <a:r>
              <a:rPr lang="en-GB" sz="1600" b="1" dirty="0">
                <a:solidFill>
                  <a:schemeClr val="tx1">
                    <a:lumMod val="50000"/>
                    <a:lumOff val="50000"/>
                  </a:schemeClr>
                </a:solidFill>
                <a:latin typeface="Arial" panose="020B0604020202020204" pitchFamily="34" charset="0"/>
                <a:cs typeface="Arial" panose="020B0604020202020204" pitchFamily="34" charset="0"/>
              </a:rPr>
              <a:t>EQUIS / EPAS Advisory Service</a:t>
            </a:r>
            <a:r>
              <a:rPr lang="en-GB" sz="1600" dirty="0">
                <a:solidFill>
                  <a:schemeClr val="tx1">
                    <a:lumMod val="50000"/>
                    <a:lumOff val="50000"/>
                  </a:schemeClr>
                </a:solidFill>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rPr>
              <a:t>implemented since 2016 </a:t>
            </a:r>
          </a:p>
          <a:p>
            <a:pPr marL="285750" lvl="1" indent="-285750">
              <a:buFont typeface="Arial" panose="020B0604020202020204" pitchFamily="34" charset="0"/>
              <a:buChar char="•"/>
            </a:pPr>
            <a:r>
              <a:rPr lang="en-GB" sz="1600" b="1" dirty="0">
                <a:solidFill>
                  <a:schemeClr val="tx1">
                    <a:lumMod val="50000"/>
                    <a:lumOff val="50000"/>
                  </a:schemeClr>
                </a:solidFill>
                <a:latin typeface="Arial" panose="020B0604020202020204" pitchFamily="34" charset="0"/>
                <a:cs typeface="Arial" panose="020B0604020202020204" pitchFamily="34" charset="0"/>
              </a:rPr>
              <a:t>New feature </a:t>
            </a:r>
            <a:r>
              <a:rPr lang="en-GB" sz="1600" dirty="0">
                <a:latin typeface="Arial" panose="020B0604020202020204" pitchFamily="34" charset="0"/>
                <a:cs typeface="Arial" panose="020B0604020202020204" pitchFamily="34" charset="0"/>
              </a:rPr>
              <a:t>of EFMD’s Accreditation Systems</a:t>
            </a:r>
          </a:p>
        </p:txBody>
      </p:sp>
      <p:pic>
        <p:nvPicPr>
          <p:cNvPr id="18" name="Picture 17"/>
          <p:cNvPicPr>
            <a:picLocks noChangeAspect="1"/>
          </p:cNvPicPr>
          <p:nvPr/>
        </p:nvPicPr>
        <p:blipFill>
          <a:blip r:embed="rId5"/>
          <a:stretch>
            <a:fillRect/>
          </a:stretch>
        </p:blipFill>
        <p:spPr>
          <a:xfrm>
            <a:off x="5331180" y="4965887"/>
            <a:ext cx="1981210" cy="1306827"/>
          </a:xfrm>
          <a:prstGeom prst="rect">
            <a:avLst/>
          </a:prstGeom>
        </p:spPr>
      </p:pic>
    </p:spTree>
    <p:extLst>
      <p:ext uri="{BB962C8B-B14F-4D97-AF65-F5344CB8AC3E}">
        <p14:creationId xmlns:p14="http://schemas.microsoft.com/office/powerpoint/2010/main" val="154868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8"/>
          <p:cNvSpPr txBox="1">
            <a:spLocks noChangeArrowheads="1"/>
          </p:cNvSpPr>
          <p:nvPr/>
        </p:nvSpPr>
        <p:spPr bwMode="auto">
          <a:xfrm>
            <a:off x="7913012" y="2763955"/>
            <a:ext cx="25101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solidFill>
                  <a:schemeClr val="tx1">
                    <a:lumMod val="75000"/>
                    <a:lumOff val="25000"/>
                  </a:schemeClr>
                </a:solidFill>
                <a:latin typeface="Helvetica Neue" charset="0"/>
                <a:ea typeface="Helvetica Neue" charset="0"/>
                <a:cs typeface="Helvetica Neue" charset="0"/>
              </a:rPr>
              <a:t>Jens </a:t>
            </a:r>
            <a:r>
              <a:rPr lang="en-US" sz="1400" b="1" dirty="0" err="1">
                <a:solidFill>
                  <a:schemeClr val="tx1">
                    <a:lumMod val="75000"/>
                    <a:lumOff val="25000"/>
                  </a:schemeClr>
                </a:solidFill>
                <a:latin typeface="Helvetica Neue" charset="0"/>
                <a:ea typeface="Helvetica Neue" charset="0"/>
                <a:cs typeface="Helvetica Neue" charset="0"/>
              </a:rPr>
              <a:t>Tondel</a:t>
            </a:r>
            <a:endParaRPr lang="en-US" sz="1400" b="1" dirty="0">
              <a:solidFill>
                <a:schemeClr val="tx1">
                  <a:lumMod val="75000"/>
                  <a:lumOff val="25000"/>
                </a:schemeClr>
              </a:solidFill>
              <a:latin typeface="Helvetica Neue" charset="0"/>
              <a:ea typeface="Helvetica Neue" charset="0"/>
              <a:cs typeface="Helvetica Neue" charset="0"/>
            </a:endParaRPr>
          </a:p>
          <a:p>
            <a:pPr eaLnBrk="1" hangingPunct="1"/>
            <a:r>
              <a:rPr lang="en-US" sz="1400" dirty="0">
                <a:solidFill>
                  <a:schemeClr val="tx1">
                    <a:lumMod val="75000"/>
                    <a:lumOff val="25000"/>
                  </a:schemeClr>
                </a:solidFill>
                <a:latin typeface="Helvetica Neue" charset="0"/>
                <a:ea typeface="Helvetica Neue" charset="0"/>
                <a:cs typeface="Helvetica Neue" charset="0"/>
              </a:rPr>
              <a:t>Associate Director – </a:t>
            </a:r>
          </a:p>
          <a:p>
            <a:pPr eaLnBrk="1" hangingPunct="1"/>
            <a:r>
              <a:rPr lang="en-US" sz="1400" dirty="0">
                <a:solidFill>
                  <a:schemeClr val="tx1">
                    <a:lumMod val="75000"/>
                    <a:lumOff val="25000"/>
                  </a:schemeClr>
                </a:solidFill>
                <a:latin typeface="Helvetica Neue" charset="0"/>
                <a:ea typeface="Helvetica Neue" charset="0"/>
                <a:cs typeface="Helvetica Neue" charset="0"/>
              </a:rPr>
              <a:t>EPAS</a:t>
            </a:r>
          </a:p>
        </p:txBody>
      </p:sp>
      <p:pic>
        <p:nvPicPr>
          <p:cNvPr id="5" name="Picture 4" descr="Marielle.jpg"/>
          <p:cNvPicPr>
            <a:picLocks noChangeAspect="1"/>
          </p:cNvPicPr>
          <p:nvPr/>
        </p:nvPicPr>
        <p:blipFill rotWithShape="1">
          <a:blip r:embed="rId3" cstate="print">
            <a:extLst>
              <a:ext uri="{28A0092B-C50C-407E-A947-70E740481C1C}">
                <a14:useLocalDpi xmlns:a14="http://schemas.microsoft.com/office/drawing/2010/main" val="0"/>
              </a:ext>
            </a:extLst>
          </a:blip>
          <a:srcRect l="9371" t="2390" r="9136" b="20945"/>
          <a:stretch/>
        </p:blipFill>
        <p:spPr>
          <a:xfrm>
            <a:off x="2183820" y="3854128"/>
            <a:ext cx="1442567" cy="1440000"/>
          </a:xfrm>
          <a:prstGeom prst="rect">
            <a:avLst/>
          </a:prstGeom>
        </p:spPr>
      </p:pic>
      <p:sp>
        <p:nvSpPr>
          <p:cNvPr id="6" name="Textfeld 8"/>
          <p:cNvSpPr txBox="1">
            <a:spLocks noChangeArrowheads="1"/>
          </p:cNvSpPr>
          <p:nvPr/>
        </p:nvSpPr>
        <p:spPr bwMode="auto">
          <a:xfrm>
            <a:off x="2151824" y="5364733"/>
            <a:ext cx="21411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solidFill>
                  <a:schemeClr val="tx1">
                    <a:lumMod val="75000"/>
                    <a:lumOff val="25000"/>
                  </a:schemeClr>
                </a:solidFill>
                <a:latin typeface="Helvetica Neue" charset="0"/>
                <a:ea typeface="Helvetica Neue" charset="0"/>
                <a:cs typeface="Helvetica Neue" charset="0"/>
              </a:rPr>
              <a:t>Marielle Van Renterghem</a:t>
            </a:r>
          </a:p>
          <a:p>
            <a:pPr eaLnBrk="1" hangingPunct="1"/>
            <a:r>
              <a:rPr lang="en-US" sz="1400" dirty="0">
                <a:solidFill>
                  <a:schemeClr val="tx1">
                    <a:lumMod val="75000"/>
                    <a:lumOff val="25000"/>
                  </a:schemeClr>
                </a:solidFill>
                <a:latin typeface="Helvetica Neue" charset="0"/>
                <a:ea typeface="Helvetica Neue" charset="0"/>
                <a:cs typeface="Helvetica Neue" charset="0"/>
              </a:rPr>
              <a:t>Coordinator – </a:t>
            </a:r>
          </a:p>
          <a:p>
            <a:pPr eaLnBrk="1" hangingPunct="1"/>
            <a:r>
              <a:rPr lang="en-US" sz="1400" dirty="0">
                <a:solidFill>
                  <a:schemeClr val="tx1">
                    <a:lumMod val="75000"/>
                    <a:lumOff val="25000"/>
                  </a:schemeClr>
                </a:solidFill>
                <a:latin typeface="Helvetica Neue" charset="0"/>
                <a:ea typeface="Helvetica Neue" charset="0"/>
                <a:cs typeface="Helvetica Neue" charset="0"/>
              </a:rPr>
              <a:t>EQUIS</a:t>
            </a:r>
          </a:p>
        </p:txBody>
      </p:sp>
      <p:sp>
        <p:nvSpPr>
          <p:cNvPr id="9" name="Textfeld 8"/>
          <p:cNvSpPr txBox="1">
            <a:spLocks noChangeArrowheads="1"/>
          </p:cNvSpPr>
          <p:nvPr/>
        </p:nvSpPr>
        <p:spPr bwMode="auto">
          <a:xfrm>
            <a:off x="4973153" y="5393838"/>
            <a:ext cx="1440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solidFill>
                  <a:schemeClr val="tx1">
                    <a:lumMod val="75000"/>
                    <a:lumOff val="25000"/>
                  </a:schemeClr>
                </a:solidFill>
                <a:latin typeface="Helvetica Neue" charset="0"/>
                <a:ea typeface="Helvetica Neue" charset="0"/>
                <a:cs typeface="Helvetica Neue" charset="0"/>
              </a:rPr>
              <a:t>Jana </a:t>
            </a:r>
            <a:r>
              <a:rPr lang="en-US" sz="1400" b="1" dirty="0" err="1">
                <a:solidFill>
                  <a:schemeClr val="tx1">
                    <a:lumMod val="75000"/>
                    <a:lumOff val="25000"/>
                  </a:schemeClr>
                </a:solidFill>
                <a:latin typeface="Helvetica Neue" charset="0"/>
                <a:ea typeface="Helvetica Neue" charset="0"/>
                <a:cs typeface="Helvetica Neue" charset="0"/>
              </a:rPr>
              <a:t>Zilkova</a:t>
            </a:r>
            <a:endParaRPr lang="en-US" sz="1400" b="1" dirty="0">
              <a:solidFill>
                <a:schemeClr val="tx1">
                  <a:lumMod val="75000"/>
                  <a:lumOff val="25000"/>
                </a:schemeClr>
              </a:solidFill>
              <a:latin typeface="Helvetica Neue" charset="0"/>
              <a:ea typeface="Helvetica Neue" charset="0"/>
              <a:cs typeface="Helvetica Neue" charset="0"/>
            </a:endParaRPr>
          </a:p>
          <a:p>
            <a:pPr eaLnBrk="1" hangingPunct="1"/>
            <a:r>
              <a:rPr lang="en-US" sz="1400" dirty="0">
                <a:solidFill>
                  <a:schemeClr val="tx1">
                    <a:lumMod val="75000"/>
                    <a:lumOff val="25000"/>
                  </a:schemeClr>
                </a:solidFill>
                <a:latin typeface="Helvetica Neue" charset="0"/>
                <a:ea typeface="Helvetica Neue" charset="0"/>
                <a:cs typeface="Helvetica Neue" charset="0"/>
              </a:rPr>
              <a:t>Coordinator – </a:t>
            </a:r>
          </a:p>
          <a:p>
            <a:pPr eaLnBrk="1" hangingPunct="1"/>
            <a:r>
              <a:rPr lang="en-US" sz="1400" dirty="0">
                <a:solidFill>
                  <a:schemeClr val="tx1">
                    <a:lumMod val="75000"/>
                    <a:lumOff val="25000"/>
                  </a:schemeClr>
                </a:solidFill>
                <a:latin typeface="Helvetica Neue" charset="0"/>
                <a:ea typeface="Helvetica Neue" charset="0"/>
                <a:cs typeface="Helvetica Neue" charset="0"/>
              </a:rPr>
              <a:t>EQUIS</a:t>
            </a:r>
          </a:p>
        </p:txBody>
      </p:sp>
      <p:pic>
        <p:nvPicPr>
          <p:cNvPr id="10" name="Picture 9"/>
          <p:cNvPicPr>
            <a:picLocks noChangeAspect="1"/>
          </p:cNvPicPr>
          <p:nvPr/>
        </p:nvPicPr>
        <p:blipFill>
          <a:blip r:embed="rId4"/>
          <a:stretch>
            <a:fillRect/>
          </a:stretch>
        </p:blipFill>
        <p:spPr>
          <a:xfrm>
            <a:off x="8050176" y="3883233"/>
            <a:ext cx="1440000" cy="1440000"/>
          </a:xfrm>
          <a:prstGeom prst="rect">
            <a:avLst/>
          </a:prstGeom>
        </p:spPr>
      </p:pic>
      <p:sp>
        <p:nvSpPr>
          <p:cNvPr id="11" name="Textfeld 8"/>
          <p:cNvSpPr txBox="1">
            <a:spLocks noChangeArrowheads="1"/>
          </p:cNvSpPr>
          <p:nvPr/>
        </p:nvSpPr>
        <p:spPr bwMode="auto">
          <a:xfrm>
            <a:off x="8050176" y="5393838"/>
            <a:ext cx="16001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err="1">
                <a:solidFill>
                  <a:schemeClr val="tx1">
                    <a:lumMod val="75000"/>
                    <a:lumOff val="25000"/>
                  </a:schemeClr>
                </a:solidFill>
                <a:latin typeface="Helvetica Neue" charset="0"/>
                <a:ea typeface="Helvetica Neue" charset="0"/>
                <a:cs typeface="Helvetica Neue" charset="0"/>
              </a:rPr>
              <a:t>Sofie</a:t>
            </a:r>
            <a:r>
              <a:rPr lang="en-US" sz="1400" b="1" dirty="0">
                <a:solidFill>
                  <a:schemeClr val="tx1">
                    <a:lumMod val="75000"/>
                    <a:lumOff val="25000"/>
                  </a:schemeClr>
                </a:solidFill>
                <a:latin typeface="Helvetica Neue" charset="0"/>
                <a:ea typeface="Helvetica Neue" charset="0"/>
                <a:cs typeface="Helvetica Neue" charset="0"/>
              </a:rPr>
              <a:t> </a:t>
            </a:r>
            <a:r>
              <a:rPr lang="en-US" sz="1400" b="1" dirty="0" err="1">
                <a:solidFill>
                  <a:schemeClr val="tx1">
                    <a:lumMod val="75000"/>
                    <a:lumOff val="25000"/>
                  </a:schemeClr>
                </a:solidFill>
                <a:latin typeface="Helvetica Neue" charset="0"/>
                <a:ea typeface="Helvetica Neue" charset="0"/>
                <a:cs typeface="Helvetica Neue" charset="0"/>
              </a:rPr>
              <a:t>Zuchowicz</a:t>
            </a:r>
            <a:endParaRPr lang="en-US" sz="1400" b="1" dirty="0">
              <a:solidFill>
                <a:schemeClr val="tx1">
                  <a:lumMod val="75000"/>
                  <a:lumOff val="25000"/>
                </a:schemeClr>
              </a:solidFill>
              <a:latin typeface="Helvetica Neue" charset="0"/>
              <a:ea typeface="Helvetica Neue" charset="0"/>
              <a:cs typeface="Helvetica Neue" charset="0"/>
            </a:endParaRPr>
          </a:p>
          <a:p>
            <a:pPr eaLnBrk="1" hangingPunct="1"/>
            <a:r>
              <a:rPr lang="en-US" sz="1400" dirty="0">
                <a:solidFill>
                  <a:schemeClr val="tx1">
                    <a:lumMod val="75000"/>
                    <a:lumOff val="25000"/>
                  </a:schemeClr>
                </a:solidFill>
                <a:latin typeface="Helvetica Neue" charset="0"/>
                <a:ea typeface="Helvetica Neue" charset="0"/>
                <a:cs typeface="Helvetica Neue" charset="0"/>
              </a:rPr>
              <a:t>Coordinator </a:t>
            </a:r>
            <a:r>
              <a:rPr lang="mr-IN" sz="1400" dirty="0">
                <a:solidFill>
                  <a:schemeClr val="tx1">
                    <a:lumMod val="75000"/>
                    <a:lumOff val="25000"/>
                  </a:schemeClr>
                </a:solidFill>
                <a:latin typeface="Helvetica Neue" charset="0"/>
                <a:ea typeface="Helvetica Neue" charset="0"/>
                <a:cs typeface="Helvetica Neue" charset="0"/>
              </a:rPr>
              <a:t>–</a:t>
            </a:r>
            <a:r>
              <a:rPr lang="en-US" sz="1400" dirty="0">
                <a:solidFill>
                  <a:schemeClr val="tx1">
                    <a:lumMod val="75000"/>
                    <a:lumOff val="25000"/>
                  </a:schemeClr>
                </a:solidFill>
                <a:latin typeface="Helvetica Neue" charset="0"/>
                <a:ea typeface="Helvetica Neue" charset="0"/>
                <a:cs typeface="Helvetica Neue" charset="0"/>
              </a:rPr>
              <a:t> </a:t>
            </a:r>
          </a:p>
          <a:p>
            <a:pPr eaLnBrk="1" hangingPunct="1"/>
            <a:r>
              <a:rPr lang="en-US" sz="1400" dirty="0">
                <a:solidFill>
                  <a:schemeClr val="tx1">
                    <a:lumMod val="75000"/>
                    <a:lumOff val="25000"/>
                  </a:schemeClr>
                </a:solidFill>
                <a:latin typeface="Helvetica Neue" charset="0"/>
                <a:ea typeface="Helvetica Neue" charset="0"/>
                <a:cs typeface="Helvetica Neue" charset="0"/>
              </a:rPr>
              <a:t>EOCCS</a:t>
            </a: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6016" y="1279338"/>
            <a:ext cx="1444800" cy="1440000"/>
          </a:xfrm>
          <a:prstGeom prst="rect">
            <a:avLst/>
          </a:prstGeom>
          <a:noFill/>
          <a:ln>
            <a:noFill/>
          </a:ln>
        </p:spPr>
      </p:pic>
      <p:sp>
        <p:nvSpPr>
          <p:cNvPr id="15" name="Textfeld 8"/>
          <p:cNvSpPr txBox="1">
            <a:spLocks noChangeArrowheads="1"/>
          </p:cNvSpPr>
          <p:nvPr/>
        </p:nvSpPr>
        <p:spPr bwMode="auto">
          <a:xfrm>
            <a:off x="4945926" y="2789943"/>
            <a:ext cx="117019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solidFill>
                  <a:schemeClr val="tx1">
                    <a:lumMod val="75000"/>
                    <a:lumOff val="25000"/>
                  </a:schemeClr>
                </a:solidFill>
                <a:latin typeface="Helvetica Neue" charset="0"/>
                <a:ea typeface="Helvetica Neue" charset="0"/>
                <a:cs typeface="Helvetica Neue" charset="0"/>
              </a:rPr>
              <a:t>Martina </a:t>
            </a:r>
            <a:r>
              <a:rPr lang="en-US" sz="1400" b="1" dirty="0" err="1">
                <a:solidFill>
                  <a:schemeClr val="tx1">
                    <a:lumMod val="75000"/>
                    <a:lumOff val="25000"/>
                  </a:schemeClr>
                </a:solidFill>
                <a:latin typeface="Helvetica Neue" charset="0"/>
                <a:ea typeface="Helvetica Neue" charset="0"/>
                <a:cs typeface="Helvetica Neue" charset="0"/>
              </a:rPr>
              <a:t>Ticha</a:t>
            </a:r>
            <a:endParaRPr lang="en-US" sz="1400" b="1" dirty="0">
              <a:solidFill>
                <a:schemeClr val="tx1">
                  <a:lumMod val="75000"/>
                  <a:lumOff val="25000"/>
                </a:schemeClr>
              </a:solidFill>
              <a:latin typeface="Helvetica Neue" charset="0"/>
              <a:ea typeface="Helvetica Neue" charset="0"/>
              <a:cs typeface="Helvetica Neue" charset="0"/>
            </a:endParaRPr>
          </a:p>
          <a:p>
            <a:pPr eaLnBrk="1" hangingPunct="1"/>
            <a:r>
              <a:rPr lang="en-US" sz="1400" dirty="0">
                <a:solidFill>
                  <a:schemeClr val="tx1">
                    <a:lumMod val="75000"/>
                    <a:lumOff val="25000"/>
                  </a:schemeClr>
                </a:solidFill>
                <a:latin typeface="Helvetica Neue" charset="0"/>
                <a:ea typeface="Helvetica Neue" charset="0"/>
                <a:cs typeface="Helvetica Neue" charset="0"/>
              </a:rPr>
              <a:t>Coordinator – </a:t>
            </a:r>
          </a:p>
          <a:p>
            <a:pPr eaLnBrk="1" hangingPunct="1"/>
            <a:r>
              <a:rPr lang="en-US" sz="1400" dirty="0">
                <a:solidFill>
                  <a:schemeClr val="tx1">
                    <a:lumMod val="75000"/>
                    <a:lumOff val="25000"/>
                  </a:schemeClr>
                </a:solidFill>
                <a:latin typeface="Helvetica Neue" charset="0"/>
                <a:ea typeface="Helvetica Neue" charset="0"/>
                <a:cs typeface="Helvetica Neue" charset="0"/>
              </a:rPr>
              <a:t>EPAS, BSIS</a:t>
            </a:r>
          </a:p>
        </p:txBody>
      </p:sp>
      <p:pic>
        <p:nvPicPr>
          <p:cNvPr id="16" name="Picture 15"/>
          <p:cNvPicPr>
            <a:picLocks noChangeAspect="1"/>
          </p:cNvPicPr>
          <p:nvPr/>
        </p:nvPicPr>
        <p:blipFill>
          <a:blip r:embed="rId6"/>
          <a:stretch>
            <a:fillRect/>
          </a:stretch>
        </p:blipFill>
        <p:spPr>
          <a:xfrm>
            <a:off x="2921000" y="254000"/>
            <a:ext cx="0" cy="0"/>
          </a:xfrm>
          <a:prstGeom prst="rect">
            <a:avLst/>
          </a:prstGeom>
        </p:spPr>
      </p:pic>
      <p:pic>
        <p:nvPicPr>
          <p:cNvPr id="17" name="Picture 16"/>
          <p:cNvPicPr>
            <a:picLocks noChangeAspect="1"/>
          </p:cNvPicPr>
          <p:nvPr/>
        </p:nvPicPr>
        <p:blipFill>
          <a:blip r:embed="rId7"/>
          <a:stretch>
            <a:fillRect/>
          </a:stretch>
        </p:blipFill>
        <p:spPr>
          <a:xfrm>
            <a:off x="7913012" y="1248603"/>
            <a:ext cx="1440000" cy="1440000"/>
          </a:xfrm>
          <a:prstGeom prst="rect">
            <a:avLst/>
          </a:prstGeom>
        </p:spPr>
      </p:pic>
      <p:pic>
        <p:nvPicPr>
          <p:cNvPr id="18" name="Picture 17"/>
          <p:cNvPicPr>
            <a:picLocks noChangeAspect="1"/>
          </p:cNvPicPr>
          <p:nvPr/>
        </p:nvPicPr>
        <p:blipFill>
          <a:blip r:embed="rId8"/>
          <a:stretch>
            <a:fillRect/>
          </a:stretch>
        </p:blipFill>
        <p:spPr>
          <a:xfrm>
            <a:off x="5050816" y="3883233"/>
            <a:ext cx="1440000" cy="1440000"/>
          </a:xfrm>
          <a:prstGeom prst="rect">
            <a:avLst/>
          </a:prstGeom>
        </p:spPr>
      </p:pic>
      <p:sp>
        <p:nvSpPr>
          <p:cNvPr id="22" name="5-Point Star 21"/>
          <p:cNvSpPr/>
          <p:nvPr/>
        </p:nvSpPr>
        <p:spPr>
          <a:xfrm>
            <a:off x="4613153" y="3480891"/>
            <a:ext cx="720000" cy="720000"/>
          </a:xfrm>
          <a:prstGeom prst="star5">
            <a:avLst>
              <a:gd name="adj" fmla="val 17282"/>
              <a:gd name="hf" fmla="val 105146"/>
              <a:gd name="vf" fmla="val 110557"/>
            </a:avLst>
          </a:prstGeom>
          <a:solidFill>
            <a:srgbClr val="820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7641258" y="3480891"/>
            <a:ext cx="720000" cy="720000"/>
          </a:xfrm>
          <a:prstGeom prst="star5">
            <a:avLst>
              <a:gd name="adj" fmla="val 17282"/>
              <a:gd name="hf" fmla="val 105146"/>
              <a:gd name="vf" fmla="val 110557"/>
            </a:avLst>
          </a:prstGeom>
          <a:solidFill>
            <a:srgbClr val="820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p:cNvSpPr/>
          <p:nvPr/>
        </p:nvSpPr>
        <p:spPr>
          <a:xfrm>
            <a:off x="4555262" y="876996"/>
            <a:ext cx="720000" cy="720000"/>
          </a:xfrm>
          <a:prstGeom prst="star5">
            <a:avLst>
              <a:gd name="adj" fmla="val 17282"/>
              <a:gd name="hf" fmla="val 105146"/>
              <a:gd name="vf" fmla="val 110557"/>
            </a:avLst>
          </a:prstGeom>
          <a:solidFill>
            <a:srgbClr val="820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feld 8"/>
          <p:cNvSpPr txBox="1">
            <a:spLocks noChangeArrowheads="1"/>
          </p:cNvSpPr>
          <p:nvPr/>
        </p:nvSpPr>
        <p:spPr bwMode="auto">
          <a:xfrm>
            <a:off x="2183821" y="2752749"/>
            <a:ext cx="19135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solidFill>
                  <a:schemeClr val="tx1">
                    <a:lumMod val="75000"/>
                    <a:lumOff val="25000"/>
                  </a:schemeClr>
                </a:solidFill>
                <a:latin typeface="Helvetica Neue" charset="0"/>
                <a:ea typeface="Helvetica Neue" charset="0"/>
                <a:cs typeface="Helvetica Neue" charset="0"/>
              </a:rPr>
              <a:t>Anne </a:t>
            </a:r>
            <a:r>
              <a:rPr lang="en-US" sz="1400" b="1" dirty="0" err="1">
                <a:solidFill>
                  <a:schemeClr val="tx1">
                    <a:lumMod val="75000"/>
                    <a:lumOff val="25000"/>
                  </a:schemeClr>
                </a:solidFill>
                <a:latin typeface="Helvetica Neue" charset="0"/>
                <a:ea typeface="Helvetica Neue" charset="0"/>
                <a:cs typeface="Helvetica Neue" charset="0"/>
              </a:rPr>
              <a:t>Berit</a:t>
            </a:r>
            <a:r>
              <a:rPr lang="en-US" sz="1400" b="1" dirty="0">
                <a:solidFill>
                  <a:schemeClr val="tx1">
                    <a:lumMod val="75000"/>
                    <a:lumOff val="25000"/>
                  </a:schemeClr>
                </a:solidFill>
                <a:latin typeface="Helvetica Neue" charset="0"/>
                <a:ea typeface="Helvetica Neue" charset="0"/>
                <a:cs typeface="Helvetica Neue" charset="0"/>
              </a:rPr>
              <a:t> </a:t>
            </a:r>
            <a:r>
              <a:rPr lang="en-US" sz="1400" b="1" dirty="0" err="1">
                <a:solidFill>
                  <a:schemeClr val="tx1">
                    <a:lumMod val="75000"/>
                    <a:lumOff val="25000"/>
                  </a:schemeClr>
                </a:solidFill>
                <a:latin typeface="Helvetica Neue" charset="0"/>
                <a:ea typeface="Helvetica Neue" charset="0"/>
                <a:cs typeface="Helvetica Neue" charset="0"/>
              </a:rPr>
              <a:t>Swanberg</a:t>
            </a:r>
            <a:endParaRPr lang="en-US" sz="1400" b="1" dirty="0">
              <a:solidFill>
                <a:schemeClr val="tx1">
                  <a:lumMod val="75000"/>
                  <a:lumOff val="25000"/>
                </a:schemeClr>
              </a:solidFill>
              <a:latin typeface="Helvetica Neue" charset="0"/>
              <a:ea typeface="Helvetica Neue" charset="0"/>
              <a:cs typeface="Helvetica Neue" charset="0"/>
            </a:endParaRPr>
          </a:p>
          <a:p>
            <a:pPr eaLnBrk="1" hangingPunct="1"/>
            <a:r>
              <a:rPr lang="en-US" sz="1400" dirty="0">
                <a:solidFill>
                  <a:schemeClr val="tx1">
                    <a:lumMod val="75000"/>
                    <a:lumOff val="25000"/>
                  </a:schemeClr>
                </a:solidFill>
                <a:latin typeface="Helvetica Neue" charset="0"/>
                <a:ea typeface="Helvetica Neue" charset="0"/>
                <a:cs typeface="Helvetica Neue" charset="0"/>
              </a:rPr>
              <a:t>Director –</a:t>
            </a:r>
          </a:p>
          <a:p>
            <a:pPr eaLnBrk="1" hangingPunct="1"/>
            <a:r>
              <a:rPr lang="en-US" sz="1400" dirty="0">
                <a:solidFill>
                  <a:schemeClr val="tx1">
                    <a:lumMod val="75000"/>
                    <a:lumOff val="25000"/>
                  </a:schemeClr>
                </a:solidFill>
                <a:latin typeface="Helvetica Neue" charset="0"/>
                <a:ea typeface="Helvetica Neue" charset="0"/>
                <a:cs typeface="Helvetica Neue" charset="0"/>
              </a:rPr>
              <a:t>EOCCS </a:t>
            </a:r>
          </a:p>
        </p:txBody>
      </p:sp>
      <p:pic>
        <p:nvPicPr>
          <p:cNvPr id="25" name="Picture 24"/>
          <p:cNvPicPr>
            <a:picLocks noChangeAspect="1"/>
          </p:cNvPicPr>
          <p:nvPr/>
        </p:nvPicPr>
        <p:blipFill rotWithShape="1">
          <a:blip r:embed="rId9"/>
          <a:srcRect l="9658" t="2207" r="10812" b="18263"/>
          <a:stretch/>
        </p:blipFill>
        <p:spPr>
          <a:xfrm>
            <a:off x="2183820" y="1248603"/>
            <a:ext cx="1440000" cy="1440000"/>
          </a:xfrm>
          <a:prstGeom prst="rect">
            <a:avLst/>
          </a:prstGeom>
          <a:ln>
            <a:solidFill>
              <a:schemeClr val="bg1">
                <a:lumMod val="75000"/>
              </a:schemeClr>
            </a:solidFill>
          </a:ln>
        </p:spPr>
      </p:pic>
      <p:sp>
        <p:nvSpPr>
          <p:cNvPr id="2" name="Title 1">
            <a:extLst>
              <a:ext uri="{FF2B5EF4-FFF2-40B4-BE49-F238E27FC236}">
                <a16:creationId xmlns:a16="http://schemas.microsoft.com/office/drawing/2014/main" xmlns="" id="{E0B70798-C26C-1E4D-B9BC-067BDC40D9A8}"/>
              </a:ext>
            </a:extLst>
          </p:cNvPr>
          <p:cNvSpPr>
            <a:spLocks noGrp="1"/>
          </p:cNvSpPr>
          <p:nvPr>
            <p:ph type="ctrTitle"/>
          </p:nvPr>
        </p:nvSpPr>
        <p:spPr/>
        <p:txBody>
          <a:bodyPr/>
          <a:lstStyle/>
          <a:p>
            <a:r>
              <a:rPr lang="en-GB" dirty="0"/>
              <a:t>The QS Team at EFMD</a:t>
            </a:r>
          </a:p>
        </p:txBody>
      </p:sp>
    </p:spTree>
    <p:extLst>
      <p:ext uri="{BB962C8B-B14F-4D97-AF65-F5344CB8AC3E}">
        <p14:creationId xmlns:p14="http://schemas.microsoft.com/office/powerpoint/2010/main" val="155913887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539999" y="756441"/>
            <a:ext cx="6888479" cy="1080000"/>
          </a:xfrm>
        </p:spPr>
        <p:txBody>
          <a:bodyPr/>
          <a:lstStyle/>
          <a:p>
            <a:r>
              <a:rPr lang="en-US" dirty="0"/>
              <a:t>Your Questions/Comments</a:t>
            </a:r>
            <a:br>
              <a:rPr lang="en-US" dirty="0"/>
            </a:br>
            <a:endParaRPr lang="en-US" dirty="0"/>
          </a:p>
        </p:txBody>
      </p:sp>
      <p:sp>
        <p:nvSpPr>
          <p:cNvPr id="15" name="Text Placeholder 14"/>
          <p:cNvSpPr>
            <a:spLocks noGrp="1"/>
          </p:cNvSpPr>
          <p:nvPr>
            <p:ph type="body" sz="quarter" idx="10"/>
          </p:nvPr>
        </p:nvSpPr>
        <p:spPr/>
        <p:txBody>
          <a:bodyPr/>
          <a:lstStyle/>
          <a:p>
            <a:r>
              <a:rPr lang="en-US" dirty="0"/>
              <a:t>Thank you! </a:t>
            </a:r>
          </a:p>
        </p:txBody>
      </p:sp>
      <p:pic>
        <p:nvPicPr>
          <p:cNvPr id="5" name="Grafik 7">
            <a:extLst>
              <a:ext uri="{FF2B5EF4-FFF2-40B4-BE49-F238E27FC236}">
                <a16:creationId xmlns:a16="http://schemas.microsoft.com/office/drawing/2014/main" xmlns="" id="{E58222B5-9163-4642-8A65-2E06B715F4ED}"/>
              </a:ext>
            </a:extLst>
          </p:cNvPr>
          <p:cNvPicPr>
            <a:picLocks noChangeAspect="1"/>
          </p:cNvPicPr>
          <p:nvPr/>
        </p:nvPicPr>
        <p:blipFill>
          <a:blip r:embed="rId2"/>
          <a:stretch>
            <a:fillRect/>
          </a:stretch>
        </p:blipFill>
        <p:spPr>
          <a:xfrm>
            <a:off x="2296920" y="1955828"/>
            <a:ext cx="7421810" cy="4396070"/>
          </a:xfrm>
          <a:prstGeom prst="rect">
            <a:avLst/>
          </a:prstGeom>
        </p:spPr>
      </p:pic>
    </p:spTree>
    <p:extLst>
      <p:ext uri="{BB962C8B-B14F-4D97-AF65-F5344CB8AC3E}">
        <p14:creationId xmlns:p14="http://schemas.microsoft.com/office/powerpoint/2010/main" val="1255559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0410" y="2091682"/>
            <a:ext cx="2516235" cy="2524623"/>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7031" y="2097652"/>
            <a:ext cx="2510285" cy="2518653"/>
          </a:xfrm>
          <a:prstGeom prst="rect">
            <a:avLst/>
          </a:prstGeom>
        </p:spPr>
      </p:pic>
      <p:sp>
        <p:nvSpPr>
          <p:cNvPr id="37" name="TextBox 36"/>
          <p:cNvSpPr txBox="1"/>
          <p:nvPr/>
        </p:nvSpPr>
        <p:spPr>
          <a:xfrm>
            <a:off x="6447840" y="4616304"/>
            <a:ext cx="2509476" cy="923330"/>
          </a:xfrm>
          <a:prstGeom prst="rect">
            <a:avLst/>
          </a:prstGeom>
          <a:noFill/>
        </p:spPr>
        <p:txBody>
          <a:bodyPr wrap="square" lIns="0" tIns="0" rIns="0" bIns="0" rtlCol="0">
            <a:spAutoFit/>
          </a:bodyPr>
          <a:lstStyle/>
          <a:p>
            <a:r>
              <a:rPr lang="en-US" sz="3200" b="1" dirty="0">
                <a:solidFill>
                  <a:schemeClr val="accent2"/>
                </a:solidFill>
                <a:latin typeface="Helvetica Neue" charset="0"/>
                <a:ea typeface="Helvetica Neue" charset="0"/>
                <a:cs typeface="Helvetica Neue" charset="0"/>
              </a:rPr>
              <a:t>17</a:t>
            </a:r>
          </a:p>
          <a:p>
            <a:r>
              <a:rPr lang="fr-FR" sz="1400" dirty="0">
                <a:solidFill>
                  <a:schemeClr val="accent2"/>
                </a:solidFill>
                <a:latin typeface="Helvetica Neue" charset="0"/>
                <a:ea typeface="Helvetica Neue" charset="0"/>
                <a:cs typeface="Helvetica Neue" charset="0"/>
              </a:rPr>
              <a:t>BUSINESS SCHOOLS</a:t>
            </a:r>
            <a:endParaRPr lang="en-US" sz="1400" b="1" dirty="0">
              <a:solidFill>
                <a:schemeClr val="accent2"/>
              </a:solidFill>
              <a:latin typeface="Helvetica Neue" charset="0"/>
              <a:ea typeface="Helvetica Neue" charset="0"/>
              <a:cs typeface="Helvetica Neue" charset="0"/>
            </a:endParaRPr>
          </a:p>
          <a:p>
            <a:endParaRPr lang="en-US" sz="1400" dirty="0">
              <a:solidFill>
                <a:schemeClr val="accent2"/>
              </a:solidFill>
            </a:endParaRPr>
          </a:p>
        </p:txBody>
      </p:sp>
      <p:sp>
        <p:nvSpPr>
          <p:cNvPr id="38" name="TextBox 37"/>
          <p:cNvSpPr txBox="1"/>
          <p:nvPr/>
        </p:nvSpPr>
        <p:spPr>
          <a:xfrm>
            <a:off x="9223781" y="4616304"/>
            <a:ext cx="1698442" cy="923330"/>
          </a:xfrm>
          <a:prstGeom prst="rect">
            <a:avLst/>
          </a:prstGeom>
          <a:noFill/>
        </p:spPr>
        <p:txBody>
          <a:bodyPr wrap="square" lIns="0" tIns="0" rIns="0" bIns="0" rtlCol="0">
            <a:spAutoFit/>
          </a:bodyPr>
          <a:lstStyle/>
          <a:p>
            <a:r>
              <a:rPr lang="en-US" sz="3200" b="1" dirty="0">
                <a:solidFill>
                  <a:schemeClr val="accent5">
                    <a:lumMod val="50000"/>
                  </a:schemeClr>
                </a:solidFill>
                <a:latin typeface="Helvetica Neue" charset="0"/>
                <a:ea typeface="Helvetica Neue" charset="0"/>
                <a:cs typeface="Helvetica Neue" charset="0"/>
              </a:rPr>
              <a:t>38</a:t>
            </a:r>
          </a:p>
          <a:p>
            <a:r>
              <a:rPr lang="nl-BE" sz="1400" dirty="0">
                <a:solidFill>
                  <a:schemeClr val="accent5">
                    <a:lumMod val="50000"/>
                  </a:schemeClr>
                </a:solidFill>
                <a:latin typeface="Helvetica Neue" charset="0"/>
                <a:ea typeface="Helvetica Neue" charset="0"/>
                <a:cs typeface="Helvetica Neue" charset="0"/>
              </a:rPr>
              <a:t>COURSES</a:t>
            </a:r>
            <a:endParaRPr lang="en-US" sz="1400" b="1" dirty="0">
              <a:solidFill>
                <a:schemeClr val="accent5">
                  <a:lumMod val="50000"/>
                </a:schemeClr>
              </a:solidFill>
              <a:latin typeface="Helvetica Neue" charset="0"/>
              <a:ea typeface="Helvetica Neue" charset="0"/>
              <a:cs typeface="Helvetica Neue" charset="0"/>
            </a:endParaRPr>
          </a:p>
          <a:p>
            <a:endParaRPr lang="en-US" sz="1400" dirty="0">
              <a:solidFill>
                <a:schemeClr val="accent5">
                  <a:lumMod val="50000"/>
                </a:schemeClr>
              </a:solidFill>
            </a:endParaRPr>
          </a:p>
        </p:txBody>
      </p:sp>
      <p:sp>
        <p:nvSpPr>
          <p:cNvPr id="39" name="TextBox 38"/>
          <p:cNvSpPr txBox="1"/>
          <p:nvPr/>
        </p:nvSpPr>
        <p:spPr>
          <a:xfrm>
            <a:off x="3737702" y="4616304"/>
            <a:ext cx="1594452" cy="923330"/>
          </a:xfrm>
          <a:prstGeom prst="rect">
            <a:avLst/>
          </a:prstGeom>
          <a:noFill/>
        </p:spPr>
        <p:txBody>
          <a:bodyPr wrap="square" lIns="0" tIns="0" rIns="0" bIns="0" rtlCol="0">
            <a:spAutoFit/>
          </a:bodyPr>
          <a:lstStyle/>
          <a:p>
            <a:r>
              <a:rPr lang="en-US" sz="3200" b="1" dirty="0">
                <a:solidFill>
                  <a:srgbClr val="6C3A77"/>
                </a:solidFill>
                <a:latin typeface="Helvetica Neue" charset="0"/>
                <a:ea typeface="Helvetica Neue" charset="0"/>
                <a:cs typeface="Helvetica Neue" charset="0"/>
              </a:rPr>
              <a:t>108</a:t>
            </a:r>
          </a:p>
          <a:p>
            <a:r>
              <a:rPr lang="nl-BE" sz="1400" dirty="0">
                <a:solidFill>
                  <a:srgbClr val="6C3A77"/>
                </a:solidFill>
                <a:latin typeface="Helvetica Neue" charset="0"/>
                <a:ea typeface="Helvetica Neue" charset="0"/>
                <a:cs typeface="Helvetica Neue" charset="0"/>
              </a:rPr>
              <a:t>PROGRAMMES</a:t>
            </a:r>
            <a:endParaRPr lang="en-US" sz="1400" b="1" dirty="0">
              <a:solidFill>
                <a:srgbClr val="6C3A77"/>
              </a:solidFill>
              <a:latin typeface="Helvetica Neue" charset="0"/>
              <a:ea typeface="Helvetica Neue" charset="0"/>
              <a:cs typeface="Helvetica Neue" charset="0"/>
            </a:endParaRPr>
          </a:p>
          <a:p>
            <a:endParaRPr lang="en-US" sz="1400" dirty="0">
              <a:solidFill>
                <a:srgbClr val="6C3A77"/>
              </a:solidFill>
            </a:endParaRPr>
          </a:p>
        </p:txBody>
      </p:sp>
      <p:sp>
        <p:nvSpPr>
          <p:cNvPr id="41" name="TextBox 40"/>
          <p:cNvSpPr txBox="1"/>
          <p:nvPr/>
        </p:nvSpPr>
        <p:spPr>
          <a:xfrm>
            <a:off x="1030132" y="4616304"/>
            <a:ext cx="2514476" cy="923330"/>
          </a:xfrm>
          <a:prstGeom prst="rect">
            <a:avLst/>
          </a:prstGeom>
          <a:noFill/>
        </p:spPr>
        <p:txBody>
          <a:bodyPr wrap="square" lIns="0" tIns="0" rIns="0" bIns="0" rtlCol="0">
            <a:spAutoFit/>
          </a:bodyPr>
          <a:lstStyle/>
          <a:p>
            <a:r>
              <a:rPr lang="en-US" sz="3200" b="1" dirty="0">
                <a:solidFill>
                  <a:srgbClr val="9B243E"/>
                </a:solidFill>
                <a:latin typeface="Helvetica Neue" charset="0"/>
                <a:ea typeface="Helvetica Neue" charset="0"/>
                <a:cs typeface="Helvetica Neue" charset="0"/>
              </a:rPr>
              <a:t>174</a:t>
            </a:r>
          </a:p>
          <a:p>
            <a:r>
              <a:rPr lang="nl-BE" sz="1400" dirty="0">
                <a:solidFill>
                  <a:srgbClr val="9B243E"/>
                </a:solidFill>
                <a:latin typeface="Helvetica Neue" charset="0"/>
                <a:ea typeface="Helvetica Neue" charset="0"/>
                <a:cs typeface="Helvetica Neue" charset="0"/>
              </a:rPr>
              <a:t>BUSINESS SCHOOLS</a:t>
            </a:r>
            <a:endParaRPr lang="en-US" sz="1400" b="1" dirty="0">
              <a:solidFill>
                <a:srgbClr val="9B243E"/>
              </a:solidFill>
              <a:latin typeface="Helvetica Neue" charset="0"/>
              <a:ea typeface="Helvetica Neue" charset="0"/>
              <a:cs typeface="Helvetica Neue" charset="0"/>
            </a:endParaRPr>
          </a:p>
          <a:p>
            <a:endParaRPr lang="en-US" sz="1400" dirty="0">
              <a:solidFill>
                <a:srgbClr val="9B243E"/>
              </a:solidFill>
            </a:endParaRPr>
          </a:p>
        </p:txBody>
      </p:sp>
      <p:pic>
        <p:nvPicPr>
          <p:cNvPr id="43" name="Imag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7702" y="2091682"/>
            <a:ext cx="2516235" cy="2524623"/>
          </a:xfrm>
          <a:prstGeom prst="rect">
            <a:avLst/>
          </a:prstGeom>
        </p:spPr>
      </p:pic>
      <p:pic>
        <p:nvPicPr>
          <p:cNvPr id="44" name="Imag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373" y="2091682"/>
            <a:ext cx="2516235" cy="2524623"/>
          </a:xfrm>
          <a:prstGeom prst="rect">
            <a:avLst/>
          </a:prstGeom>
        </p:spPr>
      </p:pic>
      <p:sp>
        <p:nvSpPr>
          <p:cNvPr id="2" name="Title 1">
            <a:extLst>
              <a:ext uri="{FF2B5EF4-FFF2-40B4-BE49-F238E27FC236}">
                <a16:creationId xmlns:a16="http://schemas.microsoft.com/office/drawing/2014/main" xmlns="" id="{E01DE117-A48B-7648-A510-127287DCDE28}"/>
              </a:ext>
            </a:extLst>
          </p:cNvPr>
          <p:cNvSpPr>
            <a:spLocks noGrp="1"/>
          </p:cNvSpPr>
          <p:nvPr>
            <p:ph type="ctrTitle"/>
          </p:nvPr>
        </p:nvSpPr>
        <p:spPr/>
        <p:txBody>
          <a:bodyPr/>
          <a:lstStyle/>
          <a:p>
            <a:r>
              <a:rPr lang="en-US" dirty="0"/>
              <a:t>Quality Services Portfolio Overview</a:t>
            </a:r>
            <a:endParaRPr lang="en-GB" dirty="0"/>
          </a:p>
        </p:txBody>
      </p:sp>
    </p:spTree>
    <p:extLst>
      <p:ext uri="{BB962C8B-B14F-4D97-AF65-F5344CB8AC3E}">
        <p14:creationId xmlns:p14="http://schemas.microsoft.com/office/powerpoint/2010/main" val="9307289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p:txBody>
          <a:bodyPr>
            <a:normAutofit fontScale="70000" lnSpcReduction="20000"/>
          </a:bodyPr>
          <a:lstStyle/>
          <a:p>
            <a:r>
              <a:rPr lang="en-US" dirty="0"/>
              <a:t>Information to the market on the basis of substance</a:t>
            </a:r>
          </a:p>
          <a:p>
            <a:r>
              <a:rPr lang="en-US" dirty="0"/>
              <a:t>International recognition of excellence</a:t>
            </a:r>
          </a:p>
          <a:p>
            <a:r>
              <a:rPr lang="en-US" dirty="0"/>
              <a:t>International benchmarking with the best</a:t>
            </a:r>
          </a:p>
          <a:p>
            <a:r>
              <a:rPr lang="en-US" dirty="0"/>
              <a:t>Sharing of good practice and mutual learning</a:t>
            </a:r>
          </a:p>
          <a:p>
            <a:r>
              <a:rPr lang="en-US" dirty="0"/>
              <a:t>Agenda for quality improvement and future development</a:t>
            </a:r>
          </a:p>
          <a:p>
            <a:r>
              <a:rPr lang="en-US" dirty="0"/>
              <a:t>Acceleration of quality improvement in international management education</a:t>
            </a:r>
          </a:p>
        </p:txBody>
      </p:sp>
      <p:sp>
        <p:nvSpPr>
          <p:cNvPr id="33793" name="Rectangle 2"/>
          <p:cNvSpPr>
            <a:spLocks noGrp="1" noChangeArrowheads="1"/>
          </p:cNvSpPr>
          <p:nvPr>
            <p:ph type="ctrTitle"/>
          </p:nvPr>
        </p:nvSpPr>
        <p:spPr/>
        <p:txBody>
          <a:bodyPr/>
          <a:lstStyle/>
          <a:p>
            <a:r>
              <a:rPr lang="nl-BE" altLang="zh-TW"/>
              <a:t>Benefits of EFMD Accreditations </a:t>
            </a:r>
            <a:endParaRPr lang="zh-TW" altLang="en-US"/>
          </a:p>
        </p:txBody>
      </p:sp>
      <p:pic>
        <p:nvPicPr>
          <p:cNvPr id="5" name="Picture 4"/>
          <p:cNvPicPr>
            <a:picLocks noChangeAspect="1"/>
          </p:cNvPicPr>
          <p:nvPr/>
        </p:nvPicPr>
        <p:blipFill>
          <a:blip r:embed="rId3"/>
          <a:stretch>
            <a:fillRect/>
          </a:stretch>
        </p:blipFill>
        <p:spPr>
          <a:xfrm>
            <a:off x="6712715" y="2117558"/>
            <a:ext cx="4114539" cy="3101742"/>
          </a:xfrm>
          <a:prstGeom prst="rect">
            <a:avLst/>
          </a:prstGeom>
        </p:spPr>
      </p:pic>
    </p:spTree>
    <p:extLst>
      <p:ext uri="{BB962C8B-B14F-4D97-AF65-F5344CB8AC3E}">
        <p14:creationId xmlns:p14="http://schemas.microsoft.com/office/powerpoint/2010/main" val="17185437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dirty="0"/>
              <a:t>QS Portfolio Overview</a:t>
            </a:r>
            <a:endParaRPr lang="en-US" dirty="0"/>
          </a:p>
        </p:txBody>
      </p:sp>
      <p:graphicFrame>
        <p:nvGraphicFramePr>
          <p:cNvPr id="4" name="Content Placeholder 3"/>
          <p:cNvGraphicFramePr>
            <a:graphicFrameLocks noGrp="1"/>
          </p:cNvGraphicFramePr>
          <p:nvPr>
            <p:ph type="pic" sz="quarter" idx="4294967295"/>
            <p:extLst>
              <p:ext uri="{D42A27DB-BD31-4B8C-83A1-F6EECF244321}">
                <p14:modId xmlns:p14="http://schemas.microsoft.com/office/powerpoint/2010/main" val="3461218699"/>
              </p:ext>
            </p:extLst>
          </p:nvPr>
        </p:nvGraphicFramePr>
        <p:xfrm>
          <a:off x="599440" y="1080005"/>
          <a:ext cx="10370003" cy="5260915"/>
        </p:xfrm>
        <a:graphic>
          <a:graphicData uri="http://schemas.openxmlformats.org/drawingml/2006/table">
            <a:tbl>
              <a:tblPr firstRow="1">
                <a:tableStyleId>{6E25E649-3F16-4E02-A733-19D2CDBF48F0}</a:tableStyleId>
              </a:tblPr>
              <a:tblGrid>
                <a:gridCol w="2821915">
                  <a:extLst>
                    <a:ext uri="{9D8B030D-6E8A-4147-A177-3AD203B41FA5}">
                      <a16:colId xmlns:a16="http://schemas.microsoft.com/office/drawing/2014/main" xmlns="" val="20000"/>
                    </a:ext>
                  </a:extLst>
                </a:gridCol>
                <a:gridCol w="3197387">
                  <a:extLst>
                    <a:ext uri="{9D8B030D-6E8A-4147-A177-3AD203B41FA5}">
                      <a16:colId xmlns:a16="http://schemas.microsoft.com/office/drawing/2014/main" xmlns="" val="20001"/>
                    </a:ext>
                  </a:extLst>
                </a:gridCol>
                <a:gridCol w="4350701">
                  <a:extLst>
                    <a:ext uri="{9D8B030D-6E8A-4147-A177-3AD203B41FA5}">
                      <a16:colId xmlns:a16="http://schemas.microsoft.com/office/drawing/2014/main" xmlns="" val="20002"/>
                    </a:ext>
                  </a:extLst>
                </a:gridCol>
              </a:tblGrid>
              <a:tr h="456223">
                <a:tc>
                  <a:txBody>
                    <a:bodyPr/>
                    <a:lstStyle/>
                    <a:p>
                      <a:endParaRPr lang="en-US" dirty="0">
                        <a:latin typeface="Arial"/>
                      </a:endParaRPr>
                    </a:p>
                  </a:txBody>
                  <a:tcPr marL="118139" marR="11813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820F23"/>
                    </a:solidFill>
                  </a:tcPr>
                </a:tc>
                <a:tc>
                  <a:txBody>
                    <a:bodyPr/>
                    <a:lstStyle/>
                    <a:p>
                      <a:r>
                        <a:rPr lang="en-US" dirty="0">
                          <a:latin typeface="Helvetica Neue" charset="0"/>
                          <a:ea typeface="Helvetica Neue" charset="0"/>
                          <a:cs typeface="Helvetica Neue" charset="0"/>
                        </a:rPr>
                        <a:t>Scope</a:t>
                      </a:r>
                    </a:p>
                  </a:txBody>
                  <a:tcPr marL="118139" marR="118139">
                    <a:lnT w="12700" cap="flat" cmpd="sng" algn="ctr">
                      <a:solidFill>
                        <a:schemeClr val="tx1"/>
                      </a:solidFill>
                      <a:prstDash val="solid"/>
                      <a:round/>
                      <a:headEnd type="none" w="med" len="med"/>
                      <a:tailEnd type="none" w="med" len="med"/>
                    </a:lnT>
                    <a:solidFill>
                      <a:srgbClr val="820F23"/>
                    </a:solidFill>
                  </a:tcPr>
                </a:tc>
                <a:tc>
                  <a:txBody>
                    <a:bodyPr/>
                    <a:lstStyle/>
                    <a:p>
                      <a:r>
                        <a:rPr lang="en-US" dirty="0">
                          <a:latin typeface="Helvetica Neue" charset="0"/>
                          <a:ea typeface="Helvetica Neue" charset="0"/>
                          <a:cs typeface="Helvetica Neue" charset="0"/>
                        </a:rPr>
                        <a:t>Service</a:t>
                      </a:r>
                    </a:p>
                  </a:txBody>
                  <a:tcPr marL="118139" marR="11813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820F23"/>
                    </a:solidFill>
                  </a:tcPr>
                </a:tc>
                <a:extLst>
                  <a:ext uri="{0D108BD9-81ED-4DB2-BD59-A6C34878D82A}">
                    <a16:rowId xmlns:a16="http://schemas.microsoft.com/office/drawing/2014/main" xmlns="" val="10000"/>
                  </a:ext>
                </a:extLst>
              </a:tr>
              <a:tr h="1084753">
                <a:tc>
                  <a:txBody>
                    <a:bodyPr/>
                    <a:lstStyle/>
                    <a:p>
                      <a:endParaRPr lang="en-US" dirty="0">
                        <a:latin typeface="Arial"/>
                      </a:endParaRPr>
                    </a:p>
                  </a:txBody>
                  <a:tcPr marL="118139" marR="118139">
                    <a:lnL w="12700" cap="flat" cmpd="sng" algn="ctr">
                      <a:solidFill>
                        <a:schemeClr val="tx1"/>
                      </a:solidFill>
                      <a:prstDash val="solid"/>
                      <a:round/>
                      <a:headEnd type="none" w="med" len="med"/>
                      <a:tailEnd type="none" w="med" len="med"/>
                    </a:lnL>
                  </a:tcPr>
                </a:tc>
                <a:tc>
                  <a:txBody>
                    <a:bodyPr/>
                    <a:lstStyle/>
                    <a:p>
                      <a:endParaRPr lang="en-US" sz="1600" dirty="0">
                        <a:latin typeface="Arial"/>
                      </a:endParaRPr>
                    </a:p>
                    <a:p>
                      <a:endParaRPr lang="en-US" sz="1600" dirty="0">
                        <a:latin typeface="Arial"/>
                      </a:endParaRPr>
                    </a:p>
                    <a:p>
                      <a:r>
                        <a:rPr lang="en-US" sz="1600" dirty="0">
                          <a:latin typeface="Helvetica Neue" charset="0"/>
                          <a:ea typeface="Helvetica Neue" charset="0"/>
                          <a:cs typeface="Helvetica Neue" charset="0"/>
                        </a:rPr>
                        <a:t>Business School</a:t>
                      </a:r>
                    </a:p>
                  </a:txBody>
                  <a:tcPr marL="118139" marR="11813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dirty="0">
                        <a:latin typeface="Aria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latin typeface="Helvetica Neue" charset="0"/>
                          <a:ea typeface="Helvetica Neue" charset="0"/>
                          <a:cs typeface="Helvetica Neue" charset="0"/>
                        </a:rPr>
                        <a:t>Self-Assessment</a:t>
                      </a:r>
                      <a:endParaRPr lang="en-US" sz="1600" dirty="0">
                        <a:latin typeface="Helvetica Neue" charset="0"/>
                        <a:ea typeface="Helvetica Neue" charset="0"/>
                        <a:cs typeface="Helvetica Neue"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Helvetica Neue" charset="0"/>
                          <a:ea typeface="Helvetica Neue" charset="0"/>
                          <a:cs typeface="Helvetica Neue" charset="0"/>
                        </a:rPr>
                        <a:t>Peer</a:t>
                      </a:r>
                      <a:r>
                        <a:rPr lang="en-US" sz="1600" baseline="0" dirty="0">
                          <a:latin typeface="Helvetica Neue" charset="0"/>
                          <a:ea typeface="Helvetica Neue" charset="0"/>
                          <a:cs typeface="Helvetica Neue" charset="0"/>
                        </a:rPr>
                        <a:t> Review &amp; Advice</a:t>
                      </a:r>
                    </a:p>
                    <a:p>
                      <a:r>
                        <a:rPr lang="en-US" sz="1600" dirty="0">
                          <a:latin typeface="Helvetica Neue" charset="0"/>
                          <a:ea typeface="Helvetica Neue" charset="0"/>
                          <a:cs typeface="Helvetica Neue" charset="0"/>
                        </a:rPr>
                        <a:t>Accreditation</a:t>
                      </a:r>
                    </a:p>
                  </a:txBody>
                  <a:tcPr marL="118139" marR="118139">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1"/>
                  </a:ext>
                </a:extLst>
              </a:tr>
              <a:tr h="1235856">
                <a:tc>
                  <a:txBody>
                    <a:bodyPr/>
                    <a:lstStyle/>
                    <a:p>
                      <a:endParaRPr lang="en-US" dirty="0">
                        <a:latin typeface="Arial"/>
                      </a:endParaRPr>
                    </a:p>
                  </a:txBody>
                  <a:tcPr marL="118139" marR="118139">
                    <a:lnL w="12700" cap="flat" cmpd="sng" algn="ctr">
                      <a:solidFill>
                        <a:schemeClr val="tx1"/>
                      </a:solidFill>
                      <a:prstDash val="solid"/>
                      <a:round/>
                      <a:headEnd type="none" w="med" len="med"/>
                      <a:tailEnd type="none" w="med" len="med"/>
                    </a:lnL>
                  </a:tcPr>
                </a:tc>
                <a:tc>
                  <a:txBody>
                    <a:bodyPr/>
                    <a:lstStyle/>
                    <a:p>
                      <a:endParaRPr lang="en-US" sz="1600" dirty="0">
                        <a:latin typeface="Arial"/>
                      </a:endParaRPr>
                    </a:p>
                    <a:p>
                      <a:r>
                        <a:rPr lang="en-US" sz="1600" dirty="0">
                          <a:latin typeface="Helvetica Neue" charset="0"/>
                          <a:ea typeface="Helvetica Neue" charset="0"/>
                          <a:cs typeface="Helvetica Neue" charset="0"/>
                        </a:rPr>
                        <a:t>Programme</a:t>
                      </a:r>
                    </a:p>
                  </a:txBody>
                  <a:tcPr marL="118139" marR="11813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aseline="0" dirty="0">
                        <a:latin typeface="Helvetica Neue" charset="0"/>
                        <a:ea typeface="Helvetica Neue" charset="0"/>
                        <a:cs typeface="Helvetica Neue"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latin typeface="Helvetica Neue" charset="0"/>
                          <a:ea typeface="Helvetica Neue" charset="0"/>
                          <a:cs typeface="Helvetica Neue" charset="0"/>
                        </a:rPr>
                        <a:t>Self-Assessment</a:t>
                      </a:r>
                      <a:endParaRPr lang="en-US" sz="1600" dirty="0">
                        <a:latin typeface="Helvetica Neue" charset="0"/>
                        <a:ea typeface="Helvetica Neue" charset="0"/>
                        <a:cs typeface="Helvetica Neue"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Helvetica Neue" charset="0"/>
                          <a:ea typeface="Helvetica Neue" charset="0"/>
                          <a:cs typeface="Helvetica Neue" charset="0"/>
                        </a:rPr>
                        <a:t>Peer</a:t>
                      </a:r>
                      <a:r>
                        <a:rPr lang="en-US" sz="1600" baseline="0" dirty="0">
                          <a:latin typeface="Helvetica Neue" charset="0"/>
                          <a:ea typeface="Helvetica Neue" charset="0"/>
                          <a:cs typeface="Helvetica Neue" charset="0"/>
                        </a:rPr>
                        <a:t> Review &amp; Advice</a:t>
                      </a:r>
                    </a:p>
                    <a:p>
                      <a:r>
                        <a:rPr lang="en-US" sz="1600" dirty="0">
                          <a:latin typeface="Helvetica Neue" charset="0"/>
                          <a:ea typeface="Helvetica Neue" charset="0"/>
                          <a:cs typeface="Helvetica Neue" charset="0"/>
                        </a:rPr>
                        <a:t>Accreditation </a:t>
                      </a:r>
                    </a:p>
                  </a:txBody>
                  <a:tcPr marL="118139" marR="118139">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2"/>
                  </a:ext>
                </a:extLst>
              </a:tr>
              <a:tr h="1235856">
                <a:tc>
                  <a:txBody>
                    <a:bodyPr/>
                    <a:lstStyle/>
                    <a:p>
                      <a:endParaRPr lang="en-US" dirty="0">
                        <a:latin typeface="Arial"/>
                      </a:endParaRPr>
                    </a:p>
                  </a:txBody>
                  <a:tcPr marL="118139" marR="118139">
                    <a:lnL w="12700" cap="flat" cmpd="sng" algn="ctr">
                      <a:solidFill>
                        <a:schemeClr val="tx1"/>
                      </a:solidFill>
                      <a:prstDash val="solid"/>
                      <a:round/>
                      <a:headEnd type="none" w="med" len="med"/>
                      <a:tailEnd type="none" w="med" len="med"/>
                    </a:lnL>
                  </a:tcPr>
                </a:tc>
                <a:tc>
                  <a:txBody>
                    <a:bodyPr/>
                    <a:lstStyle/>
                    <a:p>
                      <a:endParaRPr lang="en-US" sz="1600" baseline="0" dirty="0">
                        <a:latin typeface="Arial"/>
                      </a:endParaRPr>
                    </a:p>
                    <a:p>
                      <a:r>
                        <a:rPr lang="en-US" sz="1600" baseline="0" dirty="0">
                          <a:latin typeface="Helvetica Neue" charset="0"/>
                          <a:ea typeface="Helvetica Neue" charset="0"/>
                          <a:cs typeface="Helvetica Neue" charset="0"/>
                        </a:rPr>
                        <a:t>Business School</a:t>
                      </a:r>
                      <a:endParaRPr lang="en-US" sz="1600" dirty="0">
                        <a:latin typeface="Helvetica Neue" charset="0"/>
                        <a:ea typeface="Helvetica Neue" charset="0"/>
                        <a:cs typeface="Helvetica Neue" charset="0"/>
                      </a:endParaRPr>
                    </a:p>
                    <a:p>
                      <a:r>
                        <a:rPr lang="en-US" sz="1600" dirty="0">
                          <a:latin typeface="Helvetica Neue" charset="0"/>
                          <a:ea typeface="Helvetica Neue" charset="0"/>
                          <a:cs typeface="Helvetica Neue" charset="0"/>
                        </a:rPr>
                        <a:t>(focus</a:t>
                      </a:r>
                      <a:r>
                        <a:rPr lang="en-US" sz="1600" baseline="0" dirty="0">
                          <a:latin typeface="Helvetica Neue" charset="0"/>
                          <a:ea typeface="Helvetica Neue" charset="0"/>
                          <a:cs typeface="Helvetica Neue" charset="0"/>
                        </a:rPr>
                        <a:t> on programme possible)</a:t>
                      </a:r>
                      <a:endParaRPr lang="en-US" sz="1600" dirty="0">
                        <a:latin typeface="Helvetica Neue" charset="0"/>
                        <a:ea typeface="Helvetica Neue" charset="0"/>
                        <a:cs typeface="Helvetica Neue" charset="0"/>
                      </a:endParaRPr>
                    </a:p>
                  </a:txBody>
                  <a:tcPr marL="118139" marR="11813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latin typeface="Helvetica Neue" charset="0"/>
                          <a:ea typeface="Helvetica Neue" charset="0"/>
                          <a:cs typeface="Helvetica Neue" charset="0"/>
                        </a:rPr>
                        <a:t>Self-Assessment</a:t>
                      </a:r>
                      <a:endParaRPr lang="en-US" sz="1600" dirty="0">
                        <a:latin typeface="Helvetica Neue" charset="0"/>
                        <a:ea typeface="Helvetica Neue" charset="0"/>
                        <a:cs typeface="Helvetica Neue"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Helvetica Neue" charset="0"/>
                          <a:ea typeface="Helvetica Neue" charset="0"/>
                          <a:cs typeface="Helvetica Neue" charset="0"/>
                        </a:rPr>
                        <a:t>Peer</a:t>
                      </a:r>
                      <a:r>
                        <a:rPr lang="en-US" sz="1600" baseline="0" dirty="0">
                          <a:latin typeface="Helvetica Neue" charset="0"/>
                          <a:ea typeface="Helvetica Neue" charset="0"/>
                          <a:cs typeface="Helvetica Neue" charset="0"/>
                        </a:rPr>
                        <a:t> Review &amp; Advice</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Helvetica Neue" charset="0"/>
                          <a:ea typeface="Helvetica Neue" charset="0"/>
                          <a:cs typeface="Helvetica Neue" charset="0"/>
                        </a:rPr>
                        <a:t>Gap Analysis</a:t>
                      </a:r>
                      <a:endParaRPr lang="en-US" sz="1600" baseline="0" dirty="0">
                        <a:latin typeface="Helvetica Neue" charset="0"/>
                        <a:ea typeface="Helvetica Neue" charset="0"/>
                        <a:cs typeface="Helvetica Neue" charset="0"/>
                      </a:endParaRPr>
                    </a:p>
                    <a:p>
                      <a:r>
                        <a:rPr lang="en-US" sz="1600" dirty="0">
                          <a:latin typeface="Helvetica Neue" charset="0"/>
                          <a:ea typeface="Helvetica Neue" charset="0"/>
                          <a:cs typeface="Helvetica Neue" charset="0"/>
                        </a:rPr>
                        <a:t>Mentoring (optional)</a:t>
                      </a:r>
                    </a:p>
                  </a:txBody>
                  <a:tcPr marL="118139" marR="118139">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3"/>
                  </a:ext>
                </a:extLst>
              </a:tr>
              <a:tr h="1248227">
                <a:tc>
                  <a:txBody>
                    <a:bodyPr/>
                    <a:lstStyle/>
                    <a:p>
                      <a:endParaRPr lang="en-US" dirty="0">
                        <a:latin typeface="Arial"/>
                      </a:endParaRPr>
                    </a:p>
                  </a:txBody>
                  <a:tcPr marL="118139" marR="118139">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US" sz="1600" dirty="0">
                        <a:latin typeface="Arial"/>
                      </a:endParaRPr>
                    </a:p>
                    <a:p>
                      <a:r>
                        <a:rPr lang="en-US" sz="1600" dirty="0">
                          <a:latin typeface="Helvetica Neue" charset="0"/>
                          <a:ea typeface="Helvetica Neue" charset="0"/>
                          <a:cs typeface="Helvetica Neue" charset="0"/>
                        </a:rPr>
                        <a:t>On-line</a:t>
                      </a:r>
                      <a:r>
                        <a:rPr lang="en-US" sz="1600" baseline="0" dirty="0">
                          <a:latin typeface="Helvetica Neue" charset="0"/>
                          <a:ea typeface="Helvetica Neue" charset="0"/>
                          <a:cs typeface="Helvetica Neue" charset="0"/>
                        </a:rPr>
                        <a:t> courses</a:t>
                      </a:r>
                      <a:endParaRPr lang="en-US" sz="1600" dirty="0">
                        <a:latin typeface="Helvetica Neue" charset="0"/>
                        <a:ea typeface="Helvetica Neue" charset="0"/>
                        <a:cs typeface="Helvetica Neue" charset="0"/>
                      </a:endParaRPr>
                    </a:p>
                  </a:txBody>
                  <a:tcPr marL="118139" marR="118139">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latin typeface="Helvetica Neue" charset="0"/>
                          <a:ea typeface="Helvetica Neue" charset="0"/>
                          <a:cs typeface="Helvetica Neue" charset="0"/>
                        </a:rPr>
                        <a:t>Self-Assessment</a:t>
                      </a:r>
                      <a:endParaRPr lang="en-US" sz="1600" dirty="0">
                        <a:latin typeface="Helvetica Neue" charset="0"/>
                        <a:ea typeface="Helvetica Neue" charset="0"/>
                        <a:cs typeface="Helvetica Neue"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Helvetica Neue" charset="0"/>
                          <a:ea typeface="Helvetica Neue" charset="0"/>
                          <a:cs typeface="Helvetica Neue" charset="0"/>
                        </a:rPr>
                        <a:t>Peer</a:t>
                      </a:r>
                      <a:r>
                        <a:rPr lang="en-US" sz="1600" baseline="0" dirty="0">
                          <a:latin typeface="Helvetica Neue" charset="0"/>
                          <a:ea typeface="Helvetica Neue" charset="0"/>
                          <a:cs typeface="Helvetica Neue" charset="0"/>
                        </a:rPr>
                        <a:t> Review &amp; Advice</a:t>
                      </a:r>
                    </a:p>
                    <a:p>
                      <a:r>
                        <a:rPr lang="en-US" sz="1600" dirty="0">
                          <a:latin typeface="Helvetica Neue" charset="0"/>
                          <a:ea typeface="Helvetica Neue" charset="0"/>
                          <a:cs typeface="Helvetica Neue" charset="0"/>
                        </a:rPr>
                        <a:t>Certification</a:t>
                      </a:r>
                    </a:p>
                  </a:txBody>
                  <a:tcPr marL="118139" marR="118139">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pic>
        <p:nvPicPr>
          <p:cNvPr id="5" name="Picture 4" descr="EQUIS_logo13-HR.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75729" y="1607686"/>
            <a:ext cx="1365935" cy="982349"/>
          </a:xfrm>
          <a:prstGeom prst="rect">
            <a:avLst/>
          </a:prstGeom>
        </p:spPr>
      </p:pic>
      <p:pic>
        <p:nvPicPr>
          <p:cNvPr id="6" name="Picture 5" descr="EPAS_logo13-HR.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75730" y="2706778"/>
            <a:ext cx="1353844" cy="1063256"/>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t="28097"/>
          <a:stretch/>
        </p:blipFill>
        <p:spPr>
          <a:xfrm>
            <a:off x="1505041" y="4112660"/>
            <a:ext cx="1024532" cy="605974"/>
          </a:xfrm>
          <a:prstGeom prst="rect">
            <a:avLst/>
          </a:prstGeom>
        </p:spPr>
      </p:pic>
      <p:pic>
        <p:nvPicPr>
          <p:cNvPr id="9" name="Picture 8"/>
          <p:cNvPicPr>
            <a:picLocks noChangeAspect="1"/>
          </p:cNvPicPr>
          <p:nvPr/>
        </p:nvPicPr>
        <p:blipFill>
          <a:blip r:embed="rId5"/>
          <a:stretch>
            <a:fillRect/>
          </a:stretch>
        </p:blipFill>
        <p:spPr>
          <a:xfrm>
            <a:off x="1189797" y="4864103"/>
            <a:ext cx="1438121" cy="948600"/>
          </a:xfrm>
          <a:prstGeom prst="rect">
            <a:avLst/>
          </a:prstGeom>
        </p:spPr>
      </p:pic>
    </p:spTree>
    <p:extLst>
      <p:ext uri="{BB962C8B-B14F-4D97-AF65-F5344CB8AC3E}">
        <p14:creationId xmlns:p14="http://schemas.microsoft.com/office/powerpoint/2010/main" val="15517015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0"/>
          </p:nvPr>
        </p:nvSpPr>
        <p:spPr/>
        <p:txBody>
          <a:bodyPr>
            <a:normAutofit fontScale="85000" lnSpcReduction="20000"/>
          </a:bodyPr>
          <a:lstStyle/>
          <a:p>
            <a:r>
              <a:rPr lang="en-US" dirty="0"/>
              <a:t>Respect for diversity</a:t>
            </a:r>
          </a:p>
          <a:p>
            <a:pPr lvl="1"/>
            <a:r>
              <a:rPr lang="en-GB" dirty="0"/>
              <a:t>No one “right” model for a business school</a:t>
            </a:r>
          </a:p>
          <a:p>
            <a:pPr lvl="1"/>
            <a:r>
              <a:rPr lang="en-GB" dirty="0"/>
              <a:t>QS systems first have to understand BS context before evaluating</a:t>
            </a:r>
          </a:p>
          <a:p>
            <a:pPr lvl="1"/>
            <a:endParaRPr lang="en-GB" dirty="0"/>
          </a:p>
          <a:p>
            <a:r>
              <a:rPr lang="en-GB" dirty="0"/>
              <a:t>Responsible management</a:t>
            </a:r>
          </a:p>
          <a:p>
            <a:pPr lvl="1"/>
            <a:r>
              <a:rPr lang="en-GB" dirty="0"/>
              <a:t>Ethical behaviour, social responsibility, sustainability</a:t>
            </a:r>
          </a:p>
          <a:p>
            <a:pPr lvl="1"/>
            <a:r>
              <a:rPr lang="en-GB" dirty="0"/>
              <a:t>Should be embedded in BS policies and operations, teaching and research</a:t>
            </a:r>
          </a:p>
        </p:txBody>
      </p:sp>
      <p:sp>
        <p:nvSpPr>
          <p:cNvPr id="5" name="Rectangle 2"/>
          <p:cNvSpPr>
            <a:spLocks noGrp="1" noChangeArrowheads="1"/>
          </p:cNvSpPr>
          <p:nvPr>
            <p:ph type="ctrTitle"/>
          </p:nvPr>
        </p:nvSpPr>
        <p:spPr/>
        <p:txBody>
          <a:bodyPr/>
          <a:lstStyle/>
          <a:p>
            <a:r>
              <a:rPr lang="nl-BE" altLang="zh-TW"/>
              <a:t>Underpinning Criteria </a:t>
            </a:r>
            <a:endParaRPr lang="zh-TW" altLang="en-US"/>
          </a:p>
        </p:txBody>
      </p:sp>
      <p:sp>
        <p:nvSpPr>
          <p:cNvPr id="2" name="Content Placeholder 1"/>
          <p:cNvSpPr>
            <a:spLocks noGrp="1"/>
          </p:cNvSpPr>
          <p:nvPr>
            <p:ph idx="11"/>
          </p:nvPr>
        </p:nvSpPr>
        <p:spPr/>
        <p:txBody>
          <a:bodyPr>
            <a:normAutofit fontScale="85000" lnSpcReduction="10000"/>
          </a:bodyPr>
          <a:lstStyle/>
          <a:p>
            <a:pPr marL="875568" lvl="1" indent="-342900">
              <a:buFont typeface="Arial" charset="0"/>
              <a:buChar char="•"/>
            </a:pPr>
            <a:r>
              <a:rPr lang="en-US" sz="2500" dirty="0"/>
              <a:t>International dimension</a:t>
            </a:r>
          </a:p>
          <a:p>
            <a:pPr lvl="1"/>
            <a:r>
              <a:rPr lang="en-US" dirty="0"/>
              <a:t>International learning experience for students</a:t>
            </a:r>
          </a:p>
          <a:p>
            <a:pPr lvl="1"/>
            <a:r>
              <a:rPr lang="en-US" dirty="0"/>
              <a:t>Mix of international faculty and students, study abroad</a:t>
            </a:r>
          </a:p>
          <a:p>
            <a:endParaRPr lang="en-US" dirty="0"/>
          </a:p>
          <a:p>
            <a:r>
              <a:rPr lang="en-US" dirty="0"/>
              <a:t>Corporate connections</a:t>
            </a:r>
          </a:p>
          <a:p>
            <a:pPr lvl="1"/>
            <a:r>
              <a:rPr lang="en-US" dirty="0"/>
              <a:t>Corporate learning experience for students, e.g. projects, internships</a:t>
            </a:r>
          </a:p>
          <a:p>
            <a:pPr lvl="1"/>
            <a:r>
              <a:rPr lang="en-US" dirty="0"/>
              <a:t>Corporate involvement in governance, teaching, research, etc.</a:t>
            </a:r>
          </a:p>
        </p:txBody>
      </p:sp>
    </p:spTree>
    <p:extLst>
      <p:ext uri="{BB962C8B-B14F-4D97-AF65-F5344CB8AC3E}">
        <p14:creationId xmlns:p14="http://schemas.microsoft.com/office/powerpoint/2010/main" val="31626884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p:txBody>
          <a:bodyPr>
            <a:normAutofit fontScale="77500" lnSpcReduction="20000"/>
          </a:bodyPr>
          <a:lstStyle/>
          <a:p>
            <a:r>
              <a:rPr lang="en-GB" sz="3200" dirty="0">
                <a:latin typeface="Arial" panose="020B0604020202020204" pitchFamily="34" charset="0"/>
                <a:cs typeface="Arial" panose="020B0604020202020204" pitchFamily="34" charset="0"/>
              </a:rPr>
              <a:t>Eligibility</a:t>
            </a: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r>
              <a:rPr lang="en-US" sz="2800" i="1" dirty="0">
                <a:solidFill>
                  <a:srgbClr val="9A1042"/>
                </a:solidFill>
                <a:latin typeface="Arial" panose="020B0604020202020204" pitchFamily="34" charset="0"/>
                <a:cs typeface="Arial" panose="020B0604020202020204" pitchFamily="34" charset="0"/>
              </a:rPr>
              <a:t>Datasheet application</a:t>
            </a:r>
          </a:p>
          <a:p>
            <a:r>
              <a:rPr lang="en-US" sz="3200" dirty="0">
                <a:latin typeface="Arial" panose="020B0604020202020204" pitchFamily="34" charset="0"/>
                <a:cs typeface="Arial" panose="020B0604020202020204" pitchFamily="34" charset="0"/>
              </a:rPr>
              <a:t>Self-Assessment</a:t>
            </a:r>
            <a:br>
              <a:rPr lang="en-US" sz="3200" dirty="0">
                <a:latin typeface="Arial" panose="020B0604020202020204" pitchFamily="34" charset="0"/>
                <a:cs typeface="Arial" panose="020B0604020202020204" pitchFamily="34" charset="0"/>
              </a:rPr>
            </a:br>
            <a:r>
              <a:rPr lang="en-US" sz="2800" i="1" dirty="0">
                <a:solidFill>
                  <a:srgbClr val="9A1042"/>
                </a:solidFill>
                <a:latin typeface="Arial" panose="020B0604020202020204" pitchFamily="34" charset="0"/>
                <a:cs typeface="Arial" panose="020B0604020202020204" pitchFamily="34" charset="0"/>
              </a:rPr>
              <a:t>Self-Assessment Report</a:t>
            </a:r>
          </a:p>
          <a:p>
            <a:r>
              <a:rPr lang="en-US" sz="3200" dirty="0">
                <a:latin typeface="Arial" panose="020B0604020202020204" pitchFamily="34" charset="0"/>
                <a:cs typeface="Arial" panose="020B0604020202020204" pitchFamily="34" charset="0"/>
              </a:rPr>
              <a:t>Peer Review/Advisory Visit</a:t>
            </a:r>
            <a:br>
              <a:rPr lang="en-US" sz="3200" dirty="0">
                <a:latin typeface="Arial" panose="020B0604020202020204" pitchFamily="34" charset="0"/>
                <a:cs typeface="Arial" panose="020B0604020202020204" pitchFamily="34" charset="0"/>
              </a:rPr>
            </a:br>
            <a:r>
              <a:rPr lang="en-US" sz="2800" i="1" dirty="0">
                <a:solidFill>
                  <a:srgbClr val="9A1042"/>
                </a:solidFill>
                <a:latin typeface="Arial" panose="020B0604020202020204" pitchFamily="34" charset="0"/>
                <a:cs typeface="Arial" panose="020B0604020202020204" pitchFamily="34" charset="0"/>
              </a:rPr>
              <a:t>Peer Review/Advisory Report</a:t>
            </a:r>
          </a:p>
          <a:p>
            <a:r>
              <a:rPr lang="en-US" sz="3200" dirty="0">
                <a:latin typeface="Arial" panose="020B0604020202020204" pitchFamily="34" charset="0"/>
                <a:cs typeface="Arial" panose="020B0604020202020204" pitchFamily="34" charset="0"/>
              </a:rPr>
              <a:t>Quality assessment</a:t>
            </a:r>
            <a:br>
              <a:rPr lang="en-US" sz="3200" dirty="0">
                <a:latin typeface="Arial" panose="020B0604020202020204" pitchFamily="34" charset="0"/>
                <a:cs typeface="Arial" panose="020B0604020202020204" pitchFamily="34" charset="0"/>
              </a:rPr>
            </a:br>
            <a:r>
              <a:rPr lang="en-US" sz="2800" i="1" dirty="0">
                <a:solidFill>
                  <a:srgbClr val="9A1042"/>
                </a:solidFill>
                <a:latin typeface="Arial" panose="020B0604020202020204" pitchFamily="34" charset="0"/>
                <a:cs typeface="Arial" panose="020B0604020202020204" pitchFamily="34" charset="0"/>
              </a:rPr>
              <a:t>Accreditation decision or Mentoring</a:t>
            </a:r>
          </a:p>
          <a:p>
            <a:r>
              <a:rPr lang="en-US" sz="3200" dirty="0">
                <a:latin typeface="Arial" panose="020B0604020202020204" pitchFamily="34" charset="0"/>
                <a:cs typeface="Arial" panose="020B0604020202020204" pitchFamily="34" charset="0"/>
              </a:rPr>
              <a:t>Continuous improvement</a:t>
            </a:r>
            <a:br>
              <a:rPr lang="en-US" sz="3200" dirty="0">
                <a:latin typeface="Arial" panose="020B0604020202020204" pitchFamily="34" charset="0"/>
                <a:cs typeface="Arial" panose="020B0604020202020204" pitchFamily="34" charset="0"/>
              </a:rPr>
            </a:br>
            <a:r>
              <a:rPr lang="en-US" sz="2800" i="1" dirty="0">
                <a:solidFill>
                  <a:srgbClr val="9A1042"/>
                </a:solidFill>
                <a:latin typeface="Arial" panose="020B0604020202020204" pitchFamily="34" charset="0"/>
                <a:cs typeface="Arial" panose="020B0604020202020204" pitchFamily="34" charset="0"/>
              </a:rPr>
              <a:t>Areas for Improvement/Development Objectives and Progress Reports</a:t>
            </a:r>
          </a:p>
          <a:p>
            <a:endParaRPr lang="en-US" dirty="0"/>
          </a:p>
        </p:txBody>
      </p:sp>
      <p:sp>
        <p:nvSpPr>
          <p:cNvPr id="2" name="Title 1"/>
          <p:cNvSpPr>
            <a:spLocks noGrp="1"/>
          </p:cNvSpPr>
          <p:nvPr>
            <p:ph type="ctrTitle"/>
          </p:nvPr>
        </p:nvSpPr>
        <p:spPr/>
        <p:txBody>
          <a:bodyPr/>
          <a:lstStyle/>
          <a:p>
            <a:r>
              <a:rPr lang="en-GB" dirty="0"/>
              <a:t>Quality Services Portfolio: a Common Evaluation Process</a:t>
            </a:r>
            <a:endParaRPr lang="en-US" dirty="0"/>
          </a:p>
        </p:txBody>
      </p:sp>
      <p:sp>
        <p:nvSpPr>
          <p:cNvPr id="4" name="Content Placeholder 6"/>
          <p:cNvSpPr txBox="1">
            <a:spLocks/>
          </p:cNvSpPr>
          <p:nvPr/>
        </p:nvSpPr>
        <p:spPr>
          <a:xfrm>
            <a:off x="2157414" y="1543985"/>
            <a:ext cx="8307387" cy="4564505"/>
          </a:xfrm>
          <a:prstGeom prst="rect">
            <a:avLst/>
          </a:prstGeom>
        </p:spPr>
        <p:txBody>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a:lstStyle>
          <a:p>
            <a:endParaRPr lang="en-US" sz="2000" i="1" dirty="0">
              <a:solidFill>
                <a:srgbClr val="9A104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20143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Introduction to EQUIS</a:t>
            </a:r>
          </a:p>
        </p:txBody>
      </p:sp>
    </p:spTree>
    <p:extLst>
      <p:ext uri="{BB962C8B-B14F-4D97-AF65-F5344CB8AC3E}">
        <p14:creationId xmlns:p14="http://schemas.microsoft.com/office/powerpoint/2010/main" val="29277779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p:txBody>
          <a:bodyPr>
            <a:normAutofit fontScale="77500" lnSpcReduction="20000"/>
          </a:bodyPr>
          <a:lstStyle/>
          <a:p>
            <a:r>
              <a:rPr lang="en-GB" dirty="0"/>
              <a:t>Launched in 1997 to satisfy the demand for an international accreditation scheme for business schools</a:t>
            </a:r>
          </a:p>
          <a:p>
            <a:r>
              <a:rPr lang="en-GB" dirty="0"/>
              <a:t>Recognise diversity while not compromising expected level of quality</a:t>
            </a:r>
          </a:p>
          <a:p>
            <a:r>
              <a:rPr lang="en-GB" dirty="0"/>
              <a:t>Designed to evaluate and accredit high quality international business schools</a:t>
            </a:r>
          </a:p>
          <a:p>
            <a:r>
              <a:rPr lang="en-GB" dirty="0"/>
              <a:t>Perspective beyond that of national accreditation agencies</a:t>
            </a:r>
            <a:endParaRPr lang="en-US" dirty="0"/>
          </a:p>
        </p:txBody>
      </p:sp>
      <p:sp>
        <p:nvSpPr>
          <p:cNvPr id="24577" name="Rectangle 2"/>
          <p:cNvSpPr>
            <a:spLocks noGrp="1" noChangeArrowheads="1"/>
          </p:cNvSpPr>
          <p:nvPr>
            <p:ph type="ctrTitle"/>
          </p:nvPr>
        </p:nvSpPr>
        <p:spPr/>
        <p:txBody>
          <a:bodyPr/>
          <a:lstStyle/>
          <a:p>
            <a:r>
              <a:rPr lang="nl-BE" altLang="zh-TW"/>
              <a:t>What is EQUIS? </a:t>
            </a:r>
            <a:endParaRPr lang="zh-TW" altLang="en-US"/>
          </a:p>
        </p:txBody>
      </p:sp>
      <p:pic>
        <p:nvPicPr>
          <p:cNvPr id="6" name="Picture 5"/>
          <p:cNvPicPr>
            <a:picLocks noChangeAspect="1"/>
          </p:cNvPicPr>
          <p:nvPr/>
        </p:nvPicPr>
        <p:blipFill>
          <a:blip r:embed="rId3"/>
          <a:stretch>
            <a:fillRect/>
          </a:stretch>
        </p:blipFill>
        <p:spPr>
          <a:xfrm>
            <a:off x="6608561" y="2999873"/>
            <a:ext cx="4647478" cy="1686427"/>
          </a:xfrm>
          <a:prstGeom prst="rect">
            <a:avLst/>
          </a:prstGeom>
        </p:spPr>
      </p:pic>
    </p:spTree>
    <p:extLst>
      <p:ext uri="{BB962C8B-B14F-4D97-AF65-F5344CB8AC3E}">
        <p14:creationId xmlns:p14="http://schemas.microsoft.com/office/powerpoint/2010/main" val="19400622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Voice from the Accredited Schools</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8762" y="1080005"/>
            <a:ext cx="10058400" cy="229906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83613" y="2949304"/>
            <a:ext cx="10058400" cy="229906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8762" y="4558938"/>
            <a:ext cx="10058400" cy="2299062"/>
          </a:xfrm>
          <a:prstGeom prst="rect">
            <a:avLst/>
          </a:prstGeom>
        </p:spPr>
      </p:pic>
    </p:spTree>
    <p:extLst>
      <p:ext uri="{BB962C8B-B14F-4D97-AF65-F5344CB8AC3E}">
        <p14:creationId xmlns:p14="http://schemas.microsoft.com/office/powerpoint/2010/main" val="1049583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10" descr="EFMD_map_B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8155" y="1381780"/>
            <a:ext cx="9322070" cy="4576568"/>
          </a:xfrm>
          <a:prstGeom prst="rect">
            <a:avLst/>
          </a:prstGeom>
        </p:spPr>
      </p:pic>
      <p:sp>
        <p:nvSpPr>
          <p:cNvPr id="53" name="Rectangle 2"/>
          <p:cNvSpPr txBox="1">
            <a:spLocks noChangeArrowheads="1"/>
          </p:cNvSpPr>
          <p:nvPr/>
        </p:nvSpPr>
        <p:spPr>
          <a:xfrm>
            <a:off x="2748953" y="-1"/>
            <a:ext cx="7919842" cy="1253067"/>
          </a:xfrm>
          <a:prstGeom prst="rect">
            <a:avLst/>
          </a:prstGeom>
        </p:spPr>
        <p:txBody>
          <a:bodyPr/>
          <a:lstStyle>
            <a:lvl1pPr algn="r" defTabSz="914400" rtl="0" eaLnBrk="1" latinLnBrk="0" hangingPunct="1">
              <a:spcBef>
                <a:spcPct val="0"/>
              </a:spcBef>
              <a:buNone/>
              <a:defRPr sz="4200" kern="1200">
                <a:solidFill>
                  <a:schemeClr val="bg1"/>
                </a:solidFill>
                <a:latin typeface="Arial"/>
                <a:ea typeface="+mj-ea"/>
                <a:cs typeface="Arial"/>
              </a:defRPr>
            </a:lvl1pPr>
          </a:lstStyle>
          <a:p>
            <a:pPr algn="ctr"/>
            <a:endParaRPr lang="zh-TW" altLang="en-US" sz="4000">
              <a:solidFill>
                <a:srgbClr val="9A1042"/>
              </a:solidFill>
              <a:ea typeface="ＭＳ Ｐゴシック" charset="0"/>
              <a:cs typeface="ＭＳ Ｐゴシック" charset="0"/>
            </a:endParaRPr>
          </a:p>
        </p:txBody>
      </p:sp>
      <p:sp>
        <p:nvSpPr>
          <p:cNvPr id="2" name="Title 1"/>
          <p:cNvSpPr>
            <a:spLocks noGrp="1"/>
          </p:cNvSpPr>
          <p:nvPr>
            <p:ph type="ctrTitle"/>
          </p:nvPr>
        </p:nvSpPr>
        <p:spPr/>
        <p:txBody>
          <a:bodyPr/>
          <a:lstStyle/>
          <a:p>
            <a:r>
              <a:rPr lang="en-US" dirty="0"/>
              <a:t>EQUIS Accreditations</a:t>
            </a:r>
          </a:p>
        </p:txBody>
      </p:sp>
      <p:sp>
        <p:nvSpPr>
          <p:cNvPr id="14" name="TextBox 13"/>
          <p:cNvSpPr txBox="1"/>
          <p:nvPr/>
        </p:nvSpPr>
        <p:spPr>
          <a:xfrm>
            <a:off x="2383772" y="6015287"/>
            <a:ext cx="7936681" cy="493046"/>
          </a:xfrm>
          <a:prstGeom prst="rect">
            <a:avLst/>
          </a:prstGeom>
          <a:noFill/>
          <a:effectLst>
            <a:softEdge rad="0"/>
          </a:effectLst>
        </p:spPr>
        <p:txBody>
          <a:bodyPr wrap="square" lIns="107279" tIns="53639" rIns="107279" bIns="53639" rtlCol="0">
            <a:noAutofit/>
          </a:bodyPr>
          <a:lstStyle/>
          <a:p>
            <a:pPr algn="ctr"/>
            <a:r>
              <a:rPr lang="en-US" sz="2500" spc="100" dirty="0">
                <a:solidFill>
                  <a:srgbClr val="A9233E"/>
                </a:solidFill>
                <a:latin typeface="Helvetica Neue"/>
                <a:cs typeface="Helvetica Neue"/>
              </a:rPr>
              <a:t>174 accredited schools across 42 countries</a:t>
            </a:r>
          </a:p>
        </p:txBody>
      </p:sp>
      <p:sp>
        <p:nvSpPr>
          <p:cNvPr id="25" name="Bulle rectangulaire à coins arrondis 11"/>
          <p:cNvSpPr/>
          <p:nvPr/>
        </p:nvSpPr>
        <p:spPr>
          <a:xfrm>
            <a:off x="2771998" y="2747898"/>
            <a:ext cx="1216526" cy="434010"/>
          </a:xfrm>
          <a:prstGeom prst="wedgeRoundRectCallout">
            <a:avLst>
              <a:gd name="adj1" fmla="val -32083"/>
              <a:gd name="adj2" fmla="val 74569"/>
              <a:gd name="adj3" fmla="val 16667"/>
            </a:avLst>
          </a:prstGeom>
          <a:solidFill>
            <a:srgbClr val="A9233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r>
              <a:rPr lang="fr-FR" sz="1400" dirty="0">
                <a:latin typeface="Georgia" charset="0"/>
                <a:ea typeface="Georgia" charset="0"/>
                <a:cs typeface="Georgia" charset="0"/>
              </a:rPr>
              <a:t>15</a:t>
            </a:r>
          </a:p>
          <a:p>
            <a:pPr algn="ctr"/>
            <a:r>
              <a:rPr lang="fr-FR" sz="900" dirty="0">
                <a:latin typeface="Helvetica Neue" charset="0"/>
                <a:ea typeface="Helvetica Neue" charset="0"/>
                <a:cs typeface="Helvetica Neue" charset="0"/>
              </a:rPr>
              <a:t>North America</a:t>
            </a:r>
          </a:p>
        </p:txBody>
      </p:sp>
      <p:sp>
        <p:nvSpPr>
          <p:cNvPr id="26" name="Bulle rectangulaire à coins arrondis 12"/>
          <p:cNvSpPr/>
          <p:nvPr/>
        </p:nvSpPr>
        <p:spPr>
          <a:xfrm>
            <a:off x="4063017" y="4576580"/>
            <a:ext cx="1216526" cy="422879"/>
          </a:xfrm>
          <a:prstGeom prst="wedgeRoundRectCallout">
            <a:avLst>
              <a:gd name="adj1" fmla="val -32083"/>
              <a:gd name="adj2" fmla="val 74569"/>
              <a:gd name="adj3" fmla="val 16667"/>
            </a:avLst>
          </a:prstGeom>
          <a:solidFill>
            <a:srgbClr val="A9233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r>
              <a:rPr lang="fr-FR" sz="1400" dirty="0">
                <a:latin typeface="Georgia" charset="0"/>
                <a:ea typeface="Georgia" charset="0"/>
                <a:cs typeface="Georgia" charset="0"/>
              </a:rPr>
              <a:t>12</a:t>
            </a:r>
          </a:p>
          <a:p>
            <a:pPr algn="ctr"/>
            <a:r>
              <a:rPr lang="fr-FR" sz="900" dirty="0">
                <a:latin typeface="Helvetica Neue" charset="0"/>
                <a:ea typeface="Helvetica Neue" charset="0"/>
                <a:cs typeface="Helvetica Neue" charset="0"/>
              </a:rPr>
              <a:t>Latin America</a:t>
            </a:r>
          </a:p>
        </p:txBody>
      </p:sp>
      <p:sp>
        <p:nvSpPr>
          <p:cNvPr id="27" name="Bulle rectangulaire à coins arrondis 13"/>
          <p:cNvSpPr/>
          <p:nvPr/>
        </p:nvSpPr>
        <p:spPr>
          <a:xfrm>
            <a:off x="5729066" y="2362302"/>
            <a:ext cx="1216526" cy="437031"/>
          </a:xfrm>
          <a:prstGeom prst="wedgeRoundRectCallout">
            <a:avLst>
              <a:gd name="adj1" fmla="val -32083"/>
              <a:gd name="adj2" fmla="val 74569"/>
              <a:gd name="adj3" fmla="val 16667"/>
            </a:avLst>
          </a:prstGeom>
          <a:solidFill>
            <a:srgbClr val="A9233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r>
              <a:rPr lang="fr-FR" sz="1400" dirty="0">
                <a:latin typeface="Georgia" charset="0"/>
                <a:ea typeface="Georgia" charset="0"/>
                <a:cs typeface="Georgia" charset="0"/>
              </a:rPr>
              <a:t>94</a:t>
            </a:r>
          </a:p>
          <a:p>
            <a:pPr algn="ctr"/>
            <a:r>
              <a:rPr lang="fr-FR" sz="900" dirty="0">
                <a:latin typeface="Helvetica Neue" charset="0"/>
                <a:ea typeface="Helvetica Neue" charset="0"/>
                <a:cs typeface="Helvetica Neue" charset="0"/>
              </a:rPr>
              <a:t>Europe</a:t>
            </a:r>
          </a:p>
        </p:txBody>
      </p:sp>
      <p:sp>
        <p:nvSpPr>
          <p:cNvPr id="28" name="Bulle rectangulaire à coins arrondis 13"/>
          <p:cNvSpPr/>
          <p:nvPr/>
        </p:nvSpPr>
        <p:spPr>
          <a:xfrm>
            <a:off x="6598893" y="2964903"/>
            <a:ext cx="1216526" cy="437031"/>
          </a:xfrm>
          <a:prstGeom prst="wedgeRoundRectCallout">
            <a:avLst>
              <a:gd name="adj1" fmla="val -32083"/>
              <a:gd name="adj2" fmla="val 74569"/>
              <a:gd name="adj3" fmla="val 16667"/>
            </a:avLst>
          </a:prstGeom>
          <a:solidFill>
            <a:srgbClr val="A9233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r>
              <a:rPr lang="fr-FR" sz="1400" dirty="0">
                <a:latin typeface="Georgia" charset="0"/>
                <a:ea typeface="Georgia" charset="0"/>
                <a:cs typeface="Georgia" charset="0"/>
              </a:rPr>
              <a:t>2</a:t>
            </a:r>
            <a:endParaRPr lang="fr-FR" sz="1200" dirty="0">
              <a:latin typeface="Georgia" charset="0"/>
              <a:ea typeface="Georgia" charset="0"/>
              <a:cs typeface="Georgia" charset="0"/>
            </a:endParaRPr>
          </a:p>
          <a:p>
            <a:pPr algn="ctr"/>
            <a:r>
              <a:rPr lang="fr-FR" sz="900" dirty="0">
                <a:latin typeface="Helvetica Neue" charset="0"/>
                <a:ea typeface="Helvetica Neue" charset="0"/>
                <a:cs typeface="Helvetica Neue" charset="0"/>
              </a:rPr>
              <a:t>Middle East</a:t>
            </a:r>
          </a:p>
        </p:txBody>
      </p:sp>
      <p:sp>
        <p:nvSpPr>
          <p:cNvPr id="29" name="Bulle rectangulaire à coins arrondis 13"/>
          <p:cNvSpPr/>
          <p:nvPr/>
        </p:nvSpPr>
        <p:spPr>
          <a:xfrm>
            <a:off x="6207637" y="3967934"/>
            <a:ext cx="1216526" cy="431455"/>
          </a:xfrm>
          <a:prstGeom prst="wedgeRoundRectCallout">
            <a:avLst>
              <a:gd name="adj1" fmla="val -32083"/>
              <a:gd name="adj2" fmla="val 74569"/>
              <a:gd name="adj3" fmla="val 16667"/>
            </a:avLst>
          </a:prstGeom>
          <a:solidFill>
            <a:srgbClr val="A9233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r>
              <a:rPr lang="fr-FR" sz="1400" dirty="0">
                <a:latin typeface="Georgia" charset="0"/>
                <a:ea typeface="Georgia" charset="0"/>
                <a:cs typeface="Georgia" charset="0"/>
              </a:rPr>
              <a:t>3</a:t>
            </a:r>
          </a:p>
          <a:p>
            <a:pPr algn="ctr"/>
            <a:r>
              <a:rPr lang="en-GB" sz="900" dirty="0">
                <a:latin typeface="Helvetica Neue" charset="0"/>
                <a:ea typeface="Helvetica Neue" charset="0"/>
                <a:cs typeface="Helvetica Neue" charset="0"/>
              </a:rPr>
              <a:t>Africa</a:t>
            </a:r>
          </a:p>
        </p:txBody>
      </p:sp>
      <p:sp>
        <p:nvSpPr>
          <p:cNvPr id="30" name="Bulle rectangulaire à coins arrondis 13"/>
          <p:cNvSpPr/>
          <p:nvPr/>
        </p:nvSpPr>
        <p:spPr>
          <a:xfrm>
            <a:off x="7534211" y="3536950"/>
            <a:ext cx="1222166" cy="452167"/>
          </a:xfrm>
          <a:prstGeom prst="wedgeRoundRectCallout">
            <a:avLst>
              <a:gd name="adj1" fmla="val -32083"/>
              <a:gd name="adj2" fmla="val 74569"/>
              <a:gd name="adj3" fmla="val 16667"/>
            </a:avLst>
          </a:prstGeom>
          <a:solidFill>
            <a:srgbClr val="A9233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r>
              <a:rPr lang="fr-FR" sz="1400" dirty="0">
                <a:latin typeface="Georgia" charset="0"/>
                <a:ea typeface="Georgia" charset="0"/>
                <a:cs typeface="Georgia" charset="0"/>
              </a:rPr>
              <a:t>4</a:t>
            </a:r>
          </a:p>
          <a:p>
            <a:pPr algn="ctr"/>
            <a:r>
              <a:rPr lang="fr-FR" sz="900" dirty="0">
                <a:latin typeface="Helvetica Neue" charset="0"/>
                <a:ea typeface="Helvetica Neue" charset="0"/>
                <a:cs typeface="Helvetica Neue" charset="0"/>
              </a:rPr>
              <a:t>Central &amp; South Asia</a:t>
            </a:r>
          </a:p>
        </p:txBody>
      </p:sp>
      <p:sp>
        <p:nvSpPr>
          <p:cNvPr id="31" name="Bulle rectangulaire à coins arrondis 13"/>
          <p:cNvSpPr/>
          <p:nvPr/>
        </p:nvSpPr>
        <p:spPr>
          <a:xfrm>
            <a:off x="9043278" y="4399389"/>
            <a:ext cx="1222166" cy="452167"/>
          </a:xfrm>
          <a:prstGeom prst="wedgeRoundRectCallout">
            <a:avLst>
              <a:gd name="adj1" fmla="val -32083"/>
              <a:gd name="adj2" fmla="val 74569"/>
              <a:gd name="adj3" fmla="val 16667"/>
            </a:avLst>
          </a:prstGeom>
          <a:solidFill>
            <a:srgbClr val="A9233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r>
              <a:rPr lang="fr-FR" sz="1400" dirty="0">
                <a:latin typeface="Georgia" charset="0"/>
                <a:ea typeface="Georgia" charset="0"/>
                <a:cs typeface="Georgia" charset="0"/>
              </a:rPr>
              <a:t>13</a:t>
            </a:r>
          </a:p>
          <a:p>
            <a:pPr algn="ctr"/>
            <a:r>
              <a:rPr lang="fr-FR" sz="900" dirty="0">
                <a:latin typeface="Helvetica Neue" charset="0"/>
                <a:ea typeface="Helvetica Neue" charset="0"/>
                <a:cs typeface="Helvetica Neue" charset="0"/>
              </a:rPr>
              <a:t>Oceania &amp; Australia</a:t>
            </a:r>
          </a:p>
        </p:txBody>
      </p:sp>
      <p:sp>
        <p:nvSpPr>
          <p:cNvPr id="32" name="Bulle rectangulaire à coins arrondis 13"/>
          <p:cNvSpPr/>
          <p:nvPr/>
        </p:nvSpPr>
        <p:spPr>
          <a:xfrm>
            <a:off x="8911474" y="2913934"/>
            <a:ext cx="1222166" cy="452167"/>
          </a:xfrm>
          <a:prstGeom prst="wedgeRoundRectCallout">
            <a:avLst>
              <a:gd name="adj1" fmla="val -32083"/>
              <a:gd name="adj2" fmla="val 74569"/>
              <a:gd name="adj3" fmla="val 16667"/>
            </a:avLst>
          </a:prstGeom>
          <a:solidFill>
            <a:srgbClr val="A9233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r>
              <a:rPr lang="fr-FR" sz="1400" dirty="0">
                <a:latin typeface="Georgia" charset="0"/>
                <a:ea typeface="Georgia" charset="0"/>
                <a:cs typeface="Georgia" charset="0"/>
              </a:rPr>
              <a:t>31</a:t>
            </a:r>
          </a:p>
          <a:p>
            <a:pPr algn="ctr"/>
            <a:r>
              <a:rPr lang="fr-FR" sz="900" dirty="0">
                <a:latin typeface="Helvetica Neue" charset="0"/>
                <a:ea typeface="Helvetica Neue" charset="0"/>
                <a:cs typeface="Helvetica Neue" charset="0"/>
              </a:rPr>
              <a:t>East &amp; Southeast Asia</a:t>
            </a:r>
          </a:p>
        </p:txBody>
      </p:sp>
      <p:sp>
        <p:nvSpPr>
          <p:cNvPr id="16" name="Textfeld 14"/>
          <p:cNvSpPr txBox="1"/>
          <p:nvPr/>
        </p:nvSpPr>
        <p:spPr>
          <a:xfrm>
            <a:off x="7424163" y="417453"/>
            <a:ext cx="4572507" cy="1785104"/>
          </a:xfrm>
          <a:prstGeom prst="rect">
            <a:avLst/>
          </a:prstGeom>
          <a:solidFill>
            <a:schemeClr val="bg1"/>
          </a:solidFill>
          <a:ln w="6350" cap="rnd" cmpd="sng" algn="ctr">
            <a:solidFill>
              <a:srgbClr val="820024"/>
            </a:solidFill>
            <a:prstDash val="solid"/>
          </a:ln>
          <a:effectLst>
            <a:outerShdw blurRad="45000" dist="25000" dir="5400000" rotWithShape="0">
              <a:srgbClr val="000000">
                <a:alpha val="38000"/>
              </a:srgbClr>
            </a:outerShdw>
          </a:effectLst>
        </p:spPr>
        <p:txBody>
          <a:bodyPr wrap="square" rtlCol="0">
            <a:spAutoFit/>
          </a:bodyPr>
          <a:lstStyle/>
          <a:p>
            <a:r>
              <a:rPr lang="en-GB" sz="2000" b="1" dirty="0">
                <a:solidFill>
                  <a:srgbClr val="A5253B"/>
                </a:solidFill>
                <a:latin typeface="Helvetica" charset="0"/>
                <a:ea typeface="Helvetica" charset="0"/>
                <a:cs typeface="Helvetica" charset="0"/>
              </a:rPr>
              <a:t>New in 2015-2016-2017: </a:t>
            </a:r>
            <a:endParaRPr lang="en-GB" sz="2000" noProof="0" dirty="0">
              <a:solidFill>
                <a:srgbClr val="A5253B"/>
              </a:solidFill>
              <a:latin typeface="Helvetica" charset="0"/>
              <a:ea typeface="Helvetica" charset="0"/>
              <a:cs typeface="Helvetica" charset="0"/>
            </a:endParaRPr>
          </a:p>
          <a:p>
            <a:pPr marL="800100" lvl="1" indent="-342900">
              <a:buFont typeface="Arial" panose="020B0604020202020204" pitchFamily="34" charset="0"/>
              <a:buChar char="•"/>
            </a:pPr>
            <a:r>
              <a:rPr lang="en-GB" dirty="0">
                <a:latin typeface="Helvetica" charset="0"/>
                <a:ea typeface="Helvetica" charset="0"/>
                <a:cs typeface="Helvetica" charset="0"/>
              </a:rPr>
              <a:t>24 in total</a:t>
            </a:r>
          </a:p>
          <a:p>
            <a:pPr marL="800100" lvl="1" indent="-342900">
              <a:buFont typeface="Arial" panose="020B0604020202020204" pitchFamily="34" charset="0"/>
              <a:buChar char="•"/>
            </a:pPr>
            <a:r>
              <a:rPr lang="en-GB" dirty="0">
                <a:latin typeface="Helvetica" charset="0"/>
                <a:ea typeface="Helvetica" charset="0"/>
                <a:cs typeface="Helvetica" charset="0"/>
              </a:rPr>
              <a:t>13 Europe (54%)</a:t>
            </a:r>
          </a:p>
          <a:p>
            <a:pPr marL="800100" lvl="1" indent="-342900">
              <a:buFont typeface="Arial" panose="020B0604020202020204" pitchFamily="34" charset="0"/>
              <a:buChar char="•"/>
            </a:pPr>
            <a:r>
              <a:rPr lang="en-GB" dirty="0">
                <a:latin typeface="Helvetica" charset="0"/>
                <a:ea typeface="Helvetica" charset="0"/>
                <a:cs typeface="Helvetica" charset="0"/>
              </a:rPr>
              <a:t>7 Asia </a:t>
            </a:r>
          </a:p>
          <a:p>
            <a:pPr marL="800100" lvl="1" indent="-342900">
              <a:buFont typeface="Arial" panose="020B0604020202020204" pitchFamily="34" charset="0"/>
              <a:buChar char="•"/>
            </a:pPr>
            <a:r>
              <a:rPr lang="en-GB" dirty="0">
                <a:latin typeface="Helvetica" charset="0"/>
                <a:ea typeface="Helvetica" charset="0"/>
                <a:cs typeface="Helvetica" charset="0"/>
              </a:rPr>
              <a:t>2 Americas </a:t>
            </a:r>
          </a:p>
          <a:p>
            <a:pPr marL="800100" lvl="1" indent="-342900">
              <a:buFont typeface="Arial" panose="020B0604020202020204" pitchFamily="34" charset="0"/>
              <a:buChar char="•"/>
            </a:pPr>
            <a:r>
              <a:rPr lang="en-GB" dirty="0">
                <a:latin typeface="Helvetica" charset="0"/>
                <a:ea typeface="Helvetica" charset="0"/>
                <a:cs typeface="Helvetica" charset="0"/>
              </a:rPr>
              <a:t>1 Australia, 1 Middle East</a:t>
            </a:r>
          </a:p>
        </p:txBody>
      </p:sp>
      <p:sp>
        <p:nvSpPr>
          <p:cNvPr id="18" name="Textfeld 14"/>
          <p:cNvSpPr txBox="1"/>
          <p:nvPr/>
        </p:nvSpPr>
        <p:spPr>
          <a:xfrm>
            <a:off x="645321" y="4183661"/>
            <a:ext cx="4572507" cy="1785104"/>
          </a:xfrm>
          <a:prstGeom prst="rect">
            <a:avLst/>
          </a:prstGeom>
          <a:solidFill>
            <a:schemeClr val="bg1"/>
          </a:solidFill>
          <a:ln w="6350" cap="rnd" cmpd="sng" algn="ctr">
            <a:solidFill>
              <a:srgbClr val="A5253B"/>
            </a:solidFill>
            <a:prstDash val="solid"/>
          </a:ln>
          <a:effectLst>
            <a:outerShdw blurRad="45000" dist="25000" dir="5400000" rotWithShape="0">
              <a:srgbClr val="000000">
                <a:alpha val="38000"/>
              </a:srgbClr>
            </a:outerShdw>
          </a:effectLst>
        </p:spPr>
        <p:txBody>
          <a:bodyPr wrap="square" rtlCol="0">
            <a:spAutoFit/>
          </a:bodyPr>
          <a:lstStyle/>
          <a:p>
            <a:r>
              <a:rPr lang="en-GB" sz="2000" b="1" dirty="0">
                <a:solidFill>
                  <a:srgbClr val="A5253B"/>
                </a:solidFill>
                <a:latin typeface="Helvetica" charset="0"/>
                <a:ea typeface="Helvetica" charset="0"/>
                <a:cs typeface="Helvetica" charset="0"/>
              </a:rPr>
              <a:t>Split: </a:t>
            </a:r>
            <a:endParaRPr lang="en-GB" sz="2000" noProof="0" dirty="0">
              <a:solidFill>
                <a:srgbClr val="A5253B"/>
              </a:solidFill>
              <a:latin typeface="Helvetica" charset="0"/>
              <a:ea typeface="Helvetica" charset="0"/>
              <a:cs typeface="Helvetica" charset="0"/>
            </a:endParaRPr>
          </a:p>
          <a:p>
            <a:pPr marL="800100" lvl="1" indent="-342900">
              <a:buFont typeface="Arial" panose="020B0604020202020204" pitchFamily="34" charset="0"/>
              <a:buChar char="•"/>
            </a:pPr>
            <a:r>
              <a:rPr lang="en-GB" dirty="0">
                <a:latin typeface="Helvetica" charset="0"/>
                <a:ea typeface="Helvetica" charset="0"/>
                <a:cs typeface="Helvetica" charset="0"/>
              </a:rPr>
              <a:t>80 outside Europe in 23 countries</a:t>
            </a:r>
          </a:p>
          <a:p>
            <a:pPr marL="800100" lvl="1" indent="-342900">
              <a:buFont typeface="Arial" panose="020B0604020202020204" pitchFamily="34" charset="0"/>
              <a:buChar char="•"/>
            </a:pPr>
            <a:r>
              <a:rPr lang="en-GB" kern="0" dirty="0">
                <a:solidFill>
                  <a:sysClr val="windowText" lastClr="000000"/>
                </a:solidFill>
                <a:latin typeface="Helvetica" charset="0"/>
                <a:ea typeface="Helvetica" charset="0"/>
                <a:cs typeface="Helvetica" charset="0"/>
              </a:rPr>
              <a:t>94</a:t>
            </a:r>
            <a:r>
              <a:rPr kumimoji="0" lang="en-GB" b="0" i="0" u="none" strike="noStrike" kern="0" cap="none" spc="0" normalizeH="0" dirty="0">
                <a:ln>
                  <a:noFill/>
                </a:ln>
                <a:solidFill>
                  <a:sysClr val="windowText" lastClr="000000"/>
                </a:solidFill>
                <a:effectLst/>
                <a:uLnTx/>
                <a:uFillTx/>
                <a:latin typeface="Helvetica" charset="0"/>
                <a:ea typeface="Helvetica" charset="0"/>
                <a:cs typeface="Helvetica" charset="0"/>
              </a:rPr>
              <a:t> within Europe in 19 countries</a:t>
            </a:r>
          </a:p>
          <a:p>
            <a:pPr marL="800100" lvl="1" indent="-342900">
              <a:buFont typeface="Arial" panose="020B0604020202020204" pitchFamily="34" charset="0"/>
              <a:buChar char="•"/>
            </a:pPr>
            <a:endParaRPr lang="en-GB" kern="0" dirty="0">
              <a:solidFill>
                <a:sysClr val="windowText" lastClr="000000"/>
              </a:solidFill>
              <a:latin typeface="Helvetica" charset="0"/>
              <a:ea typeface="Helvetica" charset="0"/>
              <a:cs typeface="Helvetica" charset="0"/>
            </a:endParaRPr>
          </a:p>
          <a:p>
            <a:pPr marL="800100" lvl="1" indent="-342900">
              <a:buFont typeface="Arial" panose="020B0604020202020204" pitchFamily="34" charset="0"/>
              <a:buChar char="•"/>
            </a:pPr>
            <a:r>
              <a:rPr lang="en-GB" kern="0" dirty="0">
                <a:solidFill>
                  <a:sysClr val="windowText" lastClr="000000"/>
                </a:solidFill>
                <a:latin typeface="Helvetica" charset="0"/>
                <a:ea typeface="Helvetica" charset="0"/>
                <a:cs typeface="Helvetica" charset="0"/>
              </a:rPr>
              <a:t>66</a:t>
            </a:r>
            <a:r>
              <a:rPr kumimoji="0" lang="en-GB" b="0" i="0" u="none" strike="noStrike" kern="0" cap="none" spc="0" normalizeH="0" dirty="0">
                <a:ln>
                  <a:noFill/>
                </a:ln>
                <a:solidFill>
                  <a:sysClr val="windowText" lastClr="000000"/>
                </a:solidFill>
                <a:effectLst/>
                <a:uLnTx/>
                <a:uFillTx/>
                <a:latin typeface="Helvetica" charset="0"/>
                <a:ea typeface="Helvetica" charset="0"/>
                <a:cs typeface="Helvetica" charset="0"/>
              </a:rPr>
              <a:t> accredited for 3 years (38%)</a:t>
            </a:r>
            <a:endParaRPr lang="en-GB" kern="0" dirty="0">
              <a:solidFill>
                <a:sysClr val="windowText" lastClr="000000"/>
              </a:solidFill>
              <a:latin typeface="Helvetica" charset="0"/>
              <a:ea typeface="Helvetica" charset="0"/>
              <a:cs typeface="Helvetica" charset="0"/>
            </a:endParaRPr>
          </a:p>
          <a:p>
            <a:pPr marL="800100" lvl="1" indent="-342900">
              <a:buFont typeface="Arial" panose="020B0604020202020204" pitchFamily="34" charset="0"/>
              <a:buChar char="•"/>
            </a:pPr>
            <a:r>
              <a:rPr lang="en-GB" kern="0" dirty="0">
                <a:solidFill>
                  <a:sysClr val="windowText" lastClr="000000"/>
                </a:solidFill>
                <a:latin typeface="Helvetica" charset="0"/>
                <a:ea typeface="Helvetica" charset="0"/>
                <a:cs typeface="Helvetica" charset="0"/>
              </a:rPr>
              <a:t>108 accredited for 5 years (62%)</a:t>
            </a:r>
            <a:endParaRPr kumimoji="0" lang="en-GB" b="0" i="0" u="none" strike="noStrike" kern="0" cap="none" spc="0" normalizeH="0" dirty="0">
              <a:ln>
                <a:noFill/>
              </a:ln>
              <a:solidFill>
                <a:sysClr val="windowText" lastClr="000000"/>
              </a:solidFill>
              <a:effectLst/>
              <a:uLnTx/>
              <a:uFillTx/>
              <a:latin typeface="Helvetica" charset="0"/>
              <a:ea typeface="Helvetica" charset="0"/>
              <a:cs typeface="Helvetica" charset="0"/>
            </a:endParaRPr>
          </a:p>
        </p:txBody>
      </p:sp>
    </p:spTree>
    <p:extLst>
      <p:ext uri="{BB962C8B-B14F-4D97-AF65-F5344CB8AC3E}">
        <p14:creationId xmlns:p14="http://schemas.microsoft.com/office/powerpoint/2010/main" val="10131473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What Is EFMD?</a:t>
            </a:r>
          </a:p>
        </p:txBody>
      </p:sp>
      <p:sp>
        <p:nvSpPr>
          <p:cNvPr id="3" name="Title 20"/>
          <p:cNvSpPr txBox="1">
            <a:spLocks/>
          </p:cNvSpPr>
          <p:nvPr/>
        </p:nvSpPr>
        <p:spPr>
          <a:xfrm>
            <a:off x="3207523" y="2372230"/>
            <a:ext cx="7083101" cy="623248"/>
          </a:xfrm>
          <a:prstGeom prst="rect">
            <a:avLst/>
          </a:prstGeom>
        </p:spPr>
        <p:txBody>
          <a:bodyPr vert="horz" wrap="square" lIns="34286" tIns="0" rIns="34286"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US" sz="1350" dirty="0">
                <a:solidFill>
                  <a:schemeClr val="tx1"/>
                </a:solidFill>
                <a:latin typeface="Helvetica Neue Medium"/>
                <a:cs typeface="Helvetica Neue Medium"/>
              </a:rPr>
              <a:t>An international, not-for-profit, membership organisation of business schools and corporations, based in Brussels, Belgium, with offices in Geneva, Prague, Hong Kong and Miami</a:t>
            </a:r>
          </a:p>
        </p:txBody>
      </p:sp>
      <p:sp>
        <p:nvSpPr>
          <p:cNvPr id="4" name="Title 20"/>
          <p:cNvSpPr txBox="1">
            <a:spLocks/>
          </p:cNvSpPr>
          <p:nvPr/>
        </p:nvSpPr>
        <p:spPr>
          <a:xfrm>
            <a:off x="3207523" y="3477270"/>
            <a:ext cx="6872287" cy="415498"/>
          </a:xfrm>
          <a:prstGeom prst="rect">
            <a:avLst/>
          </a:prstGeom>
        </p:spPr>
        <p:txBody>
          <a:bodyPr vert="horz" wrap="square" lIns="34286" tIns="0" rIns="34286" bIns="0" rtlCol="0" anchor="ctr">
            <a:spAutoFit/>
          </a:bodyPr>
          <a:lstStyle>
            <a:defPPr>
              <a:defRPr lang="en-US"/>
            </a:defPPr>
            <a:lvl1pPr defTabSz="457200">
              <a:spcBef>
                <a:spcPct val="0"/>
              </a:spcBef>
              <a:buNone/>
              <a:defRPr sz="3200">
                <a:solidFill>
                  <a:srgbClr val="595959"/>
                </a:solidFill>
                <a:latin typeface="Helvetica Neue Medium"/>
                <a:ea typeface="+mj-ea"/>
                <a:cs typeface="Helvetica Neue Medium"/>
              </a:defRPr>
            </a:lvl1pPr>
          </a:lstStyle>
          <a:p>
            <a:r>
              <a:rPr lang="en-US" sz="1350" dirty="0">
                <a:solidFill>
                  <a:schemeClr val="tx1"/>
                </a:solidFill>
              </a:rPr>
              <a:t>Members from academia, business, public service and consultancy (894 over 88 countries)</a:t>
            </a:r>
          </a:p>
        </p:txBody>
      </p:sp>
      <p:sp>
        <p:nvSpPr>
          <p:cNvPr id="5" name="Title 20"/>
          <p:cNvSpPr txBox="1">
            <a:spLocks/>
          </p:cNvSpPr>
          <p:nvPr/>
        </p:nvSpPr>
        <p:spPr>
          <a:xfrm>
            <a:off x="3207523" y="4647946"/>
            <a:ext cx="7083101" cy="207749"/>
          </a:xfrm>
          <a:prstGeom prst="rect">
            <a:avLst/>
          </a:prstGeom>
        </p:spPr>
        <p:txBody>
          <a:bodyPr vert="horz" wrap="square" lIns="34286" tIns="0" rIns="34286" bIns="0" rtlCol="0" anchor="ctr">
            <a:spAutoFit/>
          </a:bodyPr>
          <a:lstStyle>
            <a:defPPr>
              <a:defRPr lang="en-US"/>
            </a:defPPr>
            <a:lvl1pPr defTabSz="457200">
              <a:spcBef>
                <a:spcPct val="0"/>
              </a:spcBef>
              <a:buNone/>
              <a:defRPr sz="3200">
                <a:solidFill>
                  <a:srgbClr val="595959"/>
                </a:solidFill>
                <a:latin typeface="Helvetica Neue Medium"/>
                <a:ea typeface="+mj-ea"/>
                <a:cs typeface="Helvetica Neue Medium"/>
              </a:defRPr>
            </a:lvl1pPr>
          </a:lstStyle>
          <a:p>
            <a:r>
              <a:rPr lang="en-US" sz="1350" dirty="0">
                <a:solidFill>
                  <a:schemeClr val="tx1"/>
                </a:solidFill>
              </a:rPr>
              <a:t>“Bridge” between the corporate and management education worlds</a:t>
            </a:r>
          </a:p>
        </p:txBody>
      </p:sp>
      <p:sp>
        <p:nvSpPr>
          <p:cNvPr id="6" name="Freeform 1"/>
          <p:cNvSpPr>
            <a:spLocks noChangeArrowheads="1"/>
          </p:cNvSpPr>
          <p:nvPr/>
        </p:nvSpPr>
        <p:spPr bwMode="auto">
          <a:xfrm rot="10800000">
            <a:off x="1420388" y="2318879"/>
            <a:ext cx="1658495" cy="740414"/>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rgbClr val="9B243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algn="ctr"/>
            <a:endParaRPr lang="en-US" sz="806"/>
          </a:p>
        </p:txBody>
      </p:sp>
      <p:sp>
        <p:nvSpPr>
          <p:cNvPr id="7" name="Freeform 1"/>
          <p:cNvSpPr>
            <a:spLocks noChangeArrowheads="1"/>
          </p:cNvSpPr>
          <p:nvPr/>
        </p:nvSpPr>
        <p:spPr bwMode="auto">
          <a:xfrm rot="10800000">
            <a:off x="1387649" y="3342422"/>
            <a:ext cx="1658495" cy="740414"/>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2"/>
          </a:solidFill>
          <a:ln>
            <a:noFill/>
          </a:ln>
          <a:effectLst/>
        </p:spPr>
        <p:txBody>
          <a:bodyPr wrap="none" anchor="ctr"/>
          <a:lstStyle/>
          <a:p>
            <a:endParaRPr lang="en-US" sz="806"/>
          </a:p>
        </p:txBody>
      </p:sp>
      <p:sp>
        <p:nvSpPr>
          <p:cNvPr id="8" name="Freeform 1"/>
          <p:cNvSpPr>
            <a:spLocks noChangeArrowheads="1"/>
          </p:cNvSpPr>
          <p:nvPr/>
        </p:nvSpPr>
        <p:spPr bwMode="auto">
          <a:xfrm rot="10800000">
            <a:off x="1420387" y="4397167"/>
            <a:ext cx="1658495" cy="740414"/>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3"/>
          </a:solidFill>
          <a:ln>
            <a:noFill/>
          </a:ln>
          <a:effectLst/>
        </p:spPr>
        <p:txBody>
          <a:bodyPr wrap="none" anchor="ctr"/>
          <a:lstStyle/>
          <a:p>
            <a:endParaRPr lang="en-US" sz="806"/>
          </a:p>
        </p:txBody>
      </p:sp>
      <p:sp>
        <p:nvSpPr>
          <p:cNvPr id="9" name="Freeform 216"/>
          <p:cNvSpPr>
            <a:spLocks noChangeAspect="1" noEditPoints="1"/>
          </p:cNvSpPr>
          <p:nvPr/>
        </p:nvSpPr>
        <p:spPr bwMode="auto">
          <a:xfrm>
            <a:off x="2050448" y="2497367"/>
            <a:ext cx="404948" cy="404948"/>
          </a:xfrm>
          <a:custGeom>
            <a:avLst/>
            <a:gdLst/>
            <a:ahLst/>
            <a:cxnLst>
              <a:cxn ang="0">
                <a:pos x="229" y="140"/>
              </a:cxn>
              <a:cxn ang="0">
                <a:pos x="59" y="53"/>
              </a:cxn>
              <a:cxn ang="0">
                <a:pos x="84" y="39"/>
              </a:cxn>
              <a:cxn ang="0">
                <a:pos x="86" y="43"/>
              </a:cxn>
              <a:cxn ang="0">
                <a:pos x="85" y="47"/>
              </a:cxn>
              <a:cxn ang="0">
                <a:pos x="88" y="51"/>
              </a:cxn>
              <a:cxn ang="0">
                <a:pos x="77" y="59"/>
              </a:cxn>
              <a:cxn ang="0">
                <a:pos x="73" y="67"/>
              </a:cxn>
              <a:cxn ang="0">
                <a:pos x="69" y="74"/>
              </a:cxn>
              <a:cxn ang="0">
                <a:pos x="61" y="71"/>
              </a:cxn>
              <a:cxn ang="0">
                <a:pos x="58" y="67"/>
              </a:cxn>
              <a:cxn ang="0">
                <a:pos x="58" y="60"/>
              </a:cxn>
              <a:cxn ang="0">
                <a:pos x="58" y="56"/>
              </a:cxn>
              <a:cxn ang="0">
                <a:pos x="47" y="66"/>
              </a:cxn>
              <a:cxn ang="0">
                <a:pos x="40" y="74"/>
              </a:cxn>
              <a:cxn ang="0">
                <a:pos x="53" y="94"/>
              </a:cxn>
              <a:cxn ang="0">
                <a:pos x="48" y="103"/>
              </a:cxn>
              <a:cxn ang="0">
                <a:pos x="42" y="103"/>
              </a:cxn>
              <a:cxn ang="0">
                <a:pos x="34" y="113"/>
              </a:cxn>
              <a:cxn ang="0">
                <a:pos x="32" y="113"/>
              </a:cxn>
              <a:cxn ang="0">
                <a:pos x="32" y="116"/>
              </a:cxn>
              <a:cxn ang="0">
                <a:pos x="29" y="134"/>
              </a:cxn>
              <a:cxn ang="0">
                <a:pos x="44" y="154"/>
              </a:cxn>
              <a:cxn ang="0">
                <a:pos x="69" y="187"/>
              </a:cxn>
              <a:cxn ang="0">
                <a:pos x="222" y="132"/>
              </a:cxn>
              <a:cxn ang="0">
                <a:pos x="204" y="140"/>
              </a:cxn>
              <a:cxn ang="0">
                <a:pos x="168" y="115"/>
              </a:cxn>
              <a:cxn ang="0">
                <a:pos x="166" y="135"/>
              </a:cxn>
              <a:cxn ang="0">
                <a:pos x="143" y="104"/>
              </a:cxn>
              <a:cxn ang="0">
                <a:pos x="156" y="93"/>
              </a:cxn>
              <a:cxn ang="0">
                <a:pos x="143" y="101"/>
              </a:cxn>
              <a:cxn ang="0">
                <a:pos x="139" y="105"/>
              </a:cxn>
              <a:cxn ang="0">
                <a:pos x="129" y="98"/>
              </a:cxn>
              <a:cxn ang="0">
                <a:pos x="111" y="105"/>
              </a:cxn>
              <a:cxn ang="0">
                <a:pos x="110" y="91"/>
              </a:cxn>
              <a:cxn ang="0">
                <a:pos x="120" y="81"/>
              </a:cxn>
              <a:cxn ang="0">
                <a:pos x="132" y="79"/>
              </a:cxn>
              <a:cxn ang="0">
                <a:pos x="141" y="70"/>
              </a:cxn>
              <a:cxn ang="0">
                <a:pos x="134" y="71"/>
              </a:cxn>
              <a:cxn ang="0">
                <a:pos x="124" y="72"/>
              </a:cxn>
              <a:cxn ang="0">
                <a:pos x="119" y="67"/>
              </a:cxn>
              <a:cxn ang="0">
                <a:pos x="136" y="53"/>
              </a:cxn>
              <a:cxn ang="0">
                <a:pos x="161" y="59"/>
              </a:cxn>
              <a:cxn ang="0">
                <a:pos x="181" y="41"/>
              </a:cxn>
              <a:cxn ang="0">
                <a:pos x="173" y="91"/>
              </a:cxn>
              <a:cxn ang="0">
                <a:pos x="175" y="100"/>
              </a:cxn>
              <a:cxn ang="0">
                <a:pos x="138" y="28"/>
              </a:cxn>
              <a:cxn ang="0">
                <a:pos x="133" y="30"/>
              </a:cxn>
              <a:cxn ang="0">
                <a:pos x="106" y="76"/>
              </a:cxn>
              <a:cxn ang="0">
                <a:pos x="100" y="84"/>
              </a:cxn>
              <a:cxn ang="0">
                <a:pos x="121" y="106"/>
              </a:cxn>
              <a:cxn ang="0">
                <a:pos x="159" y="133"/>
              </a:cxn>
              <a:cxn ang="0">
                <a:pos x="156" y="171"/>
              </a:cxn>
              <a:cxn ang="0">
                <a:pos x="127" y="166"/>
              </a:cxn>
              <a:cxn ang="0">
                <a:pos x="100" y="143"/>
              </a:cxn>
              <a:cxn ang="0">
                <a:pos x="84" y="62"/>
              </a:cxn>
              <a:cxn ang="0">
                <a:pos x="165" y="169"/>
              </a:cxn>
              <a:cxn ang="0">
                <a:pos x="140" y="107"/>
              </a:cxn>
              <a:cxn ang="0">
                <a:pos x="123" y="99"/>
              </a:cxn>
              <a:cxn ang="0">
                <a:pos x="85" y="48"/>
              </a:cxn>
              <a:cxn ang="0">
                <a:pos x="57" y="96"/>
              </a:cxn>
              <a:cxn ang="0">
                <a:pos x="41" y="137"/>
              </a:cxn>
              <a:cxn ang="0">
                <a:pos x="206" y="140"/>
              </a:cxn>
            </a:cxnLst>
            <a:rect l="0" t="0" r="r" b="b"/>
            <a:pathLst>
              <a:path w="256" h="256">
                <a:moveTo>
                  <a:pt x="128" y="256"/>
                </a:moveTo>
                <a:cubicBezTo>
                  <a:pt x="57" y="256"/>
                  <a:pt x="0" y="199"/>
                  <a:pt x="0" y="128"/>
                </a:cubicBezTo>
                <a:cubicBezTo>
                  <a:pt x="0" y="57"/>
                  <a:pt x="57" y="0"/>
                  <a:pt x="128" y="0"/>
                </a:cubicBezTo>
                <a:cubicBezTo>
                  <a:pt x="199" y="0"/>
                  <a:pt x="256" y="57"/>
                  <a:pt x="256" y="128"/>
                </a:cubicBezTo>
                <a:cubicBezTo>
                  <a:pt x="256" y="199"/>
                  <a:pt x="199" y="256"/>
                  <a:pt x="128" y="256"/>
                </a:cubicBezTo>
                <a:moveTo>
                  <a:pt x="200" y="53"/>
                </a:moveTo>
                <a:cubicBezTo>
                  <a:pt x="199" y="53"/>
                  <a:pt x="199" y="53"/>
                  <a:pt x="198" y="53"/>
                </a:cubicBezTo>
                <a:cubicBezTo>
                  <a:pt x="198" y="53"/>
                  <a:pt x="198" y="52"/>
                  <a:pt x="198" y="52"/>
                </a:cubicBezTo>
                <a:cubicBezTo>
                  <a:pt x="198" y="52"/>
                  <a:pt x="198" y="52"/>
                  <a:pt x="198" y="51"/>
                </a:cubicBezTo>
                <a:cubicBezTo>
                  <a:pt x="198" y="51"/>
                  <a:pt x="197" y="51"/>
                  <a:pt x="197" y="50"/>
                </a:cubicBezTo>
                <a:cubicBezTo>
                  <a:pt x="197" y="50"/>
                  <a:pt x="197" y="50"/>
                  <a:pt x="197" y="50"/>
                </a:cubicBezTo>
                <a:cubicBezTo>
                  <a:pt x="197" y="51"/>
                  <a:pt x="197" y="51"/>
                  <a:pt x="197" y="51"/>
                </a:cubicBezTo>
                <a:cubicBezTo>
                  <a:pt x="197" y="51"/>
                  <a:pt x="197" y="51"/>
                  <a:pt x="197" y="52"/>
                </a:cubicBezTo>
                <a:cubicBezTo>
                  <a:pt x="197" y="52"/>
                  <a:pt x="197" y="53"/>
                  <a:pt x="197" y="53"/>
                </a:cubicBezTo>
                <a:cubicBezTo>
                  <a:pt x="197" y="54"/>
                  <a:pt x="197" y="54"/>
                  <a:pt x="198" y="54"/>
                </a:cubicBezTo>
                <a:cubicBezTo>
                  <a:pt x="198" y="55"/>
                  <a:pt x="198" y="55"/>
                  <a:pt x="197" y="55"/>
                </a:cubicBezTo>
                <a:cubicBezTo>
                  <a:pt x="197" y="55"/>
                  <a:pt x="197" y="56"/>
                  <a:pt x="197" y="56"/>
                </a:cubicBezTo>
                <a:cubicBezTo>
                  <a:pt x="197" y="56"/>
                  <a:pt x="197" y="57"/>
                  <a:pt x="196" y="57"/>
                </a:cubicBezTo>
                <a:cubicBezTo>
                  <a:pt x="196" y="57"/>
                  <a:pt x="196" y="57"/>
                  <a:pt x="195" y="57"/>
                </a:cubicBezTo>
                <a:cubicBezTo>
                  <a:pt x="196" y="58"/>
                  <a:pt x="196" y="58"/>
                  <a:pt x="196" y="58"/>
                </a:cubicBezTo>
                <a:cubicBezTo>
                  <a:pt x="195" y="58"/>
                  <a:pt x="195" y="58"/>
                  <a:pt x="195" y="58"/>
                </a:cubicBezTo>
                <a:cubicBezTo>
                  <a:pt x="195" y="58"/>
                  <a:pt x="194" y="58"/>
                  <a:pt x="194" y="58"/>
                </a:cubicBezTo>
                <a:cubicBezTo>
                  <a:pt x="194" y="58"/>
                  <a:pt x="193" y="58"/>
                  <a:pt x="193" y="58"/>
                </a:cubicBezTo>
                <a:cubicBezTo>
                  <a:pt x="193" y="59"/>
                  <a:pt x="194" y="59"/>
                  <a:pt x="195" y="59"/>
                </a:cubicBezTo>
                <a:cubicBezTo>
                  <a:pt x="195" y="59"/>
                  <a:pt x="195" y="59"/>
                  <a:pt x="195" y="59"/>
                </a:cubicBezTo>
                <a:cubicBezTo>
                  <a:pt x="196" y="59"/>
                  <a:pt x="196" y="59"/>
                  <a:pt x="196" y="59"/>
                </a:cubicBezTo>
                <a:cubicBezTo>
                  <a:pt x="197" y="58"/>
                  <a:pt x="197" y="58"/>
                  <a:pt x="198" y="58"/>
                </a:cubicBezTo>
                <a:cubicBezTo>
                  <a:pt x="198" y="57"/>
                  <a:pt x="198" y="57"/>
                  <a:pt x="198" y="57"/>
                </a:cubicBezTo>
                <a:cubicBezTo>
                  <a:pt x="199" y="57"/>
                  <a:pt x="199" y="57"/>
                  <a:pt x="199" y="57"/>
                </a:cubicBezTo>
                <a:cubicBezTo>
                  <a:pt x="199" y="56"/>
                  <a:pt x="199" y="56"/>
                  <a:pt x="199" y="56"/>
                </a:cubicBezTo>
                <a:cubicBezTo>
                  <a:pt x="199" y="55"/>
                  <a:pt x="199" y="55"/>
                  <a:pt x="199" y="55"/>
                </a:cubicBezTo>
                <a:cubicBezTo>
                  <a:pt x="199" y="54"/>
                  <a:pt x="200" y="54"/>
                  <a:pt x="201" y="54"/>
                </a:cubicBezTo>
                <a:cubicBezTo>
                  <a:pt x="201" y="54"/>
                  <a:pt x="200" y="53"/>
                  <a:pt x="200" y="53"/>
                </a:cubicBezTo>
                <a:cubicBezTo>
                  <a:pt x="200" y="53"/>
                  <a:pt x="200" y="53"/>
                  <a:pt x="200" y="53"/>
                </a:cubicBezTo>
                <a:moveTo>
                  <a:pt x="203" y="56"/>
                </a:moveTo>
                <a:cubicBezTo>
                  <a:pt x="203" y="56"/>
                  <a:pt x="203" y="56"/>
                  <a:pt x="202" y="56"/>
                </a:cubicBezTo>
                <a:cubicBezTo>
                  <a:pt x="202" y="56"/>
                  <a:pt x="202" y="56"/>
                  <a:pt x="202" y="56"/>
                </a:cubicBezTo>
                <a:cubicBezTo>
                  <a:pt x="202" y="56"/>
                  <a:pt x="203" y="56"/>
                  <a:pt x="203" y="56"/>
                </a:cubicBezTo>
                <a:cubicBezTo>
                  <a:pt x="202" y="55"/>
                  <a:pt x="202" y="55"/>
                  <a:pt x="202" y="55"/>
                </a:cubicBezTo>
                <a:cubicBezTo>
                  <a:pt x="202" y="55"/>
                  <a:pt x="202" y="56"/>
                  <a:pt x="202" y="56"/>
                </a:cubicBezTo>
                <a:cubicBezTo>
                  <a:pt x="202" y="57"/>
                  <a:pt x="203" y="57"/>
                  <a:pt x="203" y="56"/>
                </a:cubicBezTo>
                <a:cubicBezTo>
                  <a:pt x="203" y="56"/>
                  <a:pt x="203" y="56"/>
                  <a:pt x="203" y="56"/>
                </a:cubicBezTo>
                <a:moveTo>
                  <a:pt x="231" y="143"/>
                </a:moveTo>
                <a:cubicBezTo>
                  <a:pt x="231" y="141"/>
                  <a:pt x="231" y="138"/>
                  <a:pt x="232" y="136"/>
                </a:cubicBezTo>
                <a:cubicBezTo>
                  <a:pt x="232" y="136"/>
                  <a:pt x="232" y="136"/>
                  <a:pt x="232" y="136"/>
                </a:cubicBezTo>
                <a:cubicBezTo>
                  <a:pt x="231" y="136"/>
                  <a:pt x="231" y="136"/>
                  <a:pt x="231" y="136"/>
                </a:cubicBezTo>
                <a:cubicBezTo>
                  <a:pt x="231" y="135"/>
                  <a:pt x="231" y="136"/>
                  <a:pt x="230" y="136"/>
                </a:cubicBezTo>
                <a:cubicBezTo>
                  <a:pt x="230" y="136"/>
                  <a:pt x="230" y="136"/>
                  <a:pt x="230" y="136"/>
                </a:cubicBezTo>
                <a:cubicBezTo>
                  <a:pt x="230" y="135"/>
                  <a:pt x="230" y="135"/>
                  <a:pt x="230" y="135"/>
                </a:cubicBezTo>
                <a:cubicBezTo>
                  <a:pt x="229" y="135"/>
                  <a:pt x="229" y="135"/>
                  <a:pt x="229" y="135"/>
                </a:cubicBezTo>
                <a:cubicBezTo>
                  <a:pt x="229" y="135"/>
                  <a:pt x="229" y="135"/>
                  <a:pt x="229" y="136"/>
                </a:cubicBezTo>
                <a:cubicBezTo>
                  <a:pt x="229" y="136"/>
                  <a:pt x="229" y="136"/>
                  <a:pt x="229" y="136"/>
                </a:cubicBezTo>
                <a:cubicBezTo>
                  <a:pt x="228" y="137"/>
                  <a:pt x="227" y="139"/>
                  <a:pt x="228" y="140"/>
                </a:cubicBezTo>
                <a:cubicBezTo>
                  <a:pt x="228" y="140"/>
                  <a:pt x="228" y="140"/>
                  <a:pt x="229" y="140"/>
                </a:cubicBezTo>
                <a:cubicBezTo>
                  <a:pt x="229" y="140"/>
                  <a:pt x="229" y="140"/>
                  <a:pt x="229" y="141"/>
                </a:cubicBezTo>
                <a:cubicBezTo>
                  <a:pt x="229" y="140"/>
                  <a:pt x="229" y="140"/>
                  <a:pt x="229" y="140"/>
                </a:cubicBezTo>
                <a:cubicBezTo>
                  <a:pt x="229" y="142"/>
                  <a:pt x="229" y="143"/>
                  <a:pt x="231" y="142"/>
                </a:cubicBezTo>
                <a:cubicBezTo>
                  <a:pt x="231" y="143"/>
                  <a:pt x="231" y="143"/>
                  <a:pt x="231" y="143"/>
                </a:cubicBezTo>
                <a:moveTo>
                  <a:pt x="28" y="153"/>
                </a:moveTo>
                <a:cubicBezTo>
                  <a:pt x="28" y="152"/>
                  <a:pt x="27" y="152"/>
                  <a:pt x="28" y="151"/>
                </a:cubicBezTo>
                <a:cubicBezTo>
                  <a:pt x="28" y="151"/>
                  <a:pt x="29" y="151"/>
                  <a:pt x="29" y="151"/>
                </a:cubicBezTo>
                <a:cubicBezTo>
                  <a:pt x="29" y="151"/>
                  <a:pt x="29" y="151"/>
                  <a:pt x="29" y="152"/>
                </a:cubicBezTo>
                <a:cubicBezTo>
                  <a:pt x="29" y="152"/>
                  <a:pt x="29" y="151"/>
                  <a:pt x="29" y="151"/>
                </a:cubicBezTo>
                <a:cubicBezTo>
                  <a:pt x="29" y="151"/>
                  <a:pt x="29" y="151"/>
                  <a:pt x="29" y="151"/>
                </a:cubicBezTo>
                <a:cubicBezTo>
                  <a:pt x="30" y="151"/>
                  <a:pt x="31" y="151"/>
                  <a:pt x="31" y="151"/>
                </a:cubicBezTo>
                <a:cubicBezTo>
                  <a:pt x="31" y="150"/>
                  <a:pt x="30" y="150"/>
                  <a:pt x="30" y="150"/>
                </a:cubicBezTo>
                <a:cubicBezTo>
                  <a:pt x="30" y="149"/>
                  <a:pt x="31" y="150"/>
                  <a:pt x="31" y="150"/>
                </a:cubicBezTo>
                <a:cubicBezTo>
                  <a:pt x="31" y="150"/>
                  <a:pt x="31" y="150"/>
                  <a:pt x="31" y="150"/>
                </a:cubicBezTo>
                <a:cubicBezTo>
                  <a:pt x="31" y="149"/>
                  <a:pt x="31" y="149"/>
                  <a:pt x="31" y="149"/>
                </a:cubicBezTo>
                <a:cubicBezTo>
                  <a:pt x="31" y="149"/>
                  <a:pt x="30" y="149"/>
                  <a:pt x="30" y="149"/>
                </a:cubicBezTo>
                <a:cubicBezTo>
                  <a:pt x="30" y="149"/>
                  <a:pt x="30" y="149"/>
                  <a:pt x="29" y="149"/>
                </a:cubicBezTo>
                <a:cubicBezTo>
                  <a:pt x="29" y="149"/>
                  <a:pt x="29" y="149"/>
                  <a:pt x="29" y="149"/>
                </a:cubicBezTo>
                <a:cubicBezTo>
                  <a:pt x="28" y="149"/>
                  <a:pt x="28" y="149"/>
                  <a:pt x="28" y="150"/>
                </a:cubicBezTo>
                <a:cubicBezTo>
                  <a:pt x="28" y="150"/>
                  <a:pt x="28" y="150"/>
                  <a:pt x="28" y="150"/>
                </a:cubicBezTo>
                <a:cubicBezTo>
                  <a:pt x="28" y="150"/>
                  <a:pt x="28" y="151"/>
                  <a:pt x="27" y="151"/>
                </a:cubicBezTo>
                <a:cubicBezTo>
                  <a:pt x="27" y="151"/>
                  <a:pt x="27" y="151"/>
                  <a:pt x="27" y="151"/>
                </a:cubicBezTo>
                <a:cubicBezTo>
                  <a:pt x="27" y="150"/>
                  <a:pt x="27" y="150"/>
                  <a:pt x="27" y="150"/>
                </a:cubicBezTo>
                <a:cubicBezTo>
                  <a:pt x="27" y="150"/>
                  <a:pt x="27" y="150"/>
                  <a:pt x="27" y="150"/>
                </a:cubicBezTo>
                <a:cubicBezTo>
                  <a:pt x="27" y="150"/>
                  <a:pt x="27" y="150"/>
                  <a:pt x="27" y="150"/>
                </a:cubicBezTo>
                <a:cubicBezTo>
                  <a:pt x="27" y="150"/>
                  <a:pt x="27" y="150"/>
                  <a:pt x="26" y="150"/>
                </a:cubicBezTo>
                <a:cubicBezTo>
                  <a:pt x="26" y="150"/>
                  <a:pt x="26" y="150"/>
                  <a:pt x="26" y="150"/>
                </a:cubicBezTo>
                <a:cubicBezTo>
                  <a:pt x="27" y="151"/>
                  <a:pt x="27" y="152"/>
                  <a:pt x="27" y="153"/>
                </a:cubicBezTo>
                <a:cubicBezTo>
                  <a:pt x="27" y="153"/>
                  <a:pt x="27" y="153"/>
                  <a:pt x="28" y="153"/>
                </a:cubicBezTo>
                <a:moveTo>
                  <a:pt x="32" y="112"/>
                </a:moveTo>
                <a:cubicBezTo>
                  <a:pt x="32" y="112"/>
                  <a:pt x="32" y="112"/>
                  <a:pt x="32" y="112"/>
                </a:cubicBezTo>
                <a:cubicBezTo>
                  <a:pt x="32" y="112"/>
                  <a:pt x="32" y="112"/>
                  <a:pt x="32" y="112"/>
                </a:cubicBezTo>
                <a:cubicBezTo>
                  <a:pt x="32" y="112"/>
                  <a:pt x="32" y="112"/>
                  <a:pt x="32" y="112"/>
                </a:cubicBezTo>
                <a:moveTo>
                  <a:pt x="30" y="94"/>
                </a:moveTo>
                <a:cubicBezTo>
                  <a:pt x="30" y="94"/>
                  <a:pt x="30" y="94"/>
                  <a:pt x="30" y="94"/>
                </a:cubicBezTo>
                <a:cubicBezTo>
                  <a:pt x="30" y="94"/>
                  <a:pt x="30" y="93"/>
                  <a:pt x="30" y="93"/>
                </a:cubicBezTo>
                <a:cubicBezTo>
                  <a:pt x="30" y="93"/>
                  <a:pt x="30" y="94"/>
                  <a:pt x="30" y="94"/>
                </a:cubicBezTo>
                <a:moveTo>
                  <a:pt x="59" y="53"/>
                </a:moveTo>
                <a:cubicBezTo>
                  <a:pt x="59" y="53"/>
                  <a:pt x="59" y="53"/>
                  <a:pt x="59" y="53"/>
                </a:cubicBezTo>
                <a:cubicBezTo>
                  <a:pt x="58" y="53"/>
                  <a:pt x="58" y="53"/>
                  <a:pt x="58" y="53"/>
                </a:cubicBezTo>
                <a:cubicBezTo>
                  <a:pt x="58" y="53"/>
                  <a:pt x="58" y="53"/>
                  <a:pt x="58" y="53"/>
                </a:cubicBezTo>
                <a:cubicBezTo>
                  <a:pt x="58" y="53"/>
                  <a:pt x="58" y="53"/>
                  <a:pt x="58" y="53"/>
                </a:cubicBezTo>
                <a:cubicBezTo>
                  <a:pt x="58" y="53"/>
                  <a:pt x="58" y="53"/>
                  <a:pt x="59" y="53"/>
                </a:cubicBezTo>
                <a:cubicBezTo>
                  <a:pt x="59" y="53"/>
                  <a:pt x="59" y="53"/>
                  <a:pt x="59" y="53"/>
                </a:cubicBezTo>
                <a:cubicBezTo>
                  <a:pt x="59" y="53"/>
                  <a:pt x="58" y="53"/>
                  <a:pt x="58" y="53"/>
                </a:cubicBezTo>
                <a:cubicBezTo>
                  <a:pt x="58" y="53"/>
                  <a:pt x="58" y="53"/>
                  <a:pt x="59" y="52"/>
                </a:cubicBezTo>
                <a:cubicBezTo>
                  <a:pt x="58" y="52"/>
                  <a:pt x="57" y="52"/>
                  <a:pt x="57" y="52"/>
                </a:cubicBezTo>
                <a:cubicBezTo>
                  <a:pt x="57" y="52"/>
                  <a:pt x="57" y="52"/>
                  <a:pt x="57" y="52"/>
                </a:cubicBezTo>
                <a:cubicBezTo>
                  <a:pt x="57" y="52"/>
                  <a:pt x="57" y="52"/>
                  <a:pt x="57" y="52"/>
                </a:cubicBezTo>
                <a:cubicBezTo>
                  <a:pt x="58" y="52"/>
                  <a:pt x="58" y="52"/>
                  <a:pt x="58" y="52"/>
                </a:cubicBezTo>
                <a:cubicBezTo>
                  <a:pt x="58" y="52"/>
                  <a:pt x="58" y="52"/>
                  <a:pt x="58" y="52"/>
                </a:cubicBezTo>
                <a:cubicBezTo>
                  <a:pt x="58" y="52"/>
                  <a:pt x="58" y="52"/>
                  <a:pt x="58" y="52"/>
                </a:cubicBezTo>
                <a:cubicBezTo>
                  <a:pt x="58" y="52"/>
                  <a:pt x="58" y="52"/>
                  <a:pt x="58" y="52"/>
                </a:cubicBezTo>
                <a:cubicBezTo>
                  <a:pt x="57" y="52"/>
                  <a:pt x="57" y="52"/>
                  <a:pt x="56" y="53"/>
                </a:cubicBezTo>
                <a:cubicBezTo>
                  <a:pt x="57" y="53"/>
                  <a:pt x="57" y="53"/>
                  <a:pt x="57" y="53"/>
                </a:cubicBezTo>
                <a:cubicBezTo>
                  <a:pt x="57" y="53"/>
                  <a:pt x="58" y="53"/>
                  <a:pt x="58" y="53"/>
                </a:cubicBezTo>
                <a:cubicBezTo>
                  <a:pt x="58" y="53"/>
                  <a:pt x="59" y="53"/>
                  <a:pt x="59" y="53"/>
                </a:cubicBezTo>
                <a:cubicBezTo>
                  <a:pt x="59" y="53"/>
                  <a:pt x="59" y="53"/>
                  <a:pt x="59" y="53"/>
                </a:cubicBezTo>
                <a:cubicBezTo>
                  <a:pt x="59" y="53"/>
                  <a:pt x="59" y="53"/>
                  <a:pt x="59" y="53"/>
                </a:cubicBezTo>
                <a:moveTo>
                  <a:pt x="54" y="55"/>
                </a:moveTo>
                <a:cubicBezTo>
                  <a:pt x="54" y="55"/>
                  <a:pt x="54" y="55"/>
                  <a:pt x="54" y="55"/>
                </a:cubicBezTo>
                <a:cubicBezTo>
                  <a:pt x="54" y="55"/>
                  <a:pt x="54" y="55"/>
                  <a:pt x="54" y="55"/>
                </a:cubicBezTo>
                <a:cubicBezTo>
                  <a:pt x="54" y="55"/>
                  <a:pt x="54" y="55"/>
                  <a:pt x="54" y="55"/>
                </a:cubicBezTo>
                <a:moveTo>
                  <a:pt x="83" y="34"/>
                </a:moveTo>
                <a:cubicBezTo>
                  <a:pt x="83" y="34"/>
                  <a:pt x="83" y="34"/>
                  <a:pt x="83" y="34"/>
                </a:cubicBezTo>
                <a:cubicBezTo>
                  <a:pt x="83" y="35"/>
                  <a:pt x="84" y="35"/>
                  <a:pt x="84" y="35"/>
                </a:cubicBezTo>
                <a:cubicBezTo>
                  <a:pt x="84" y="35"/>
                  <a:pt x="83" y="35"/>
                  <a:pt x="83" y="35"/>
                </a:cubicBezTo>
                <a:cubicBezTo>
                  <a:pt x="83" y="35"/>
                  <a:pt x="83" y="35"/>
                  <a:pt x="83" y="35"/>
                </a:cubicBezTo>
                <a:cubicBezTo>
                  <a:pt x="83" y="35"/>
                  <a:pt x="83" y="35"/>
                  <a:pt x="83" y="35"/>
                </a:cubicBezTo>
                <a:cubicBezTo>
                  <a:pt x="83" y="35"/>
                  <a:pt x="83" y="34"/>
                  <a:pt x="83" y="34"/>
                </a:cubicBezTo>
                <a:cubicBezTo>
                  <a:pt x="83" y="35"/>
                  <a:pt x="82" y="35"/>
                  <a:pt x="82" y="35"/>
                </a:cubicBezTo>
                <a:cubicBezTo>
                  <a:pt x="82" y="35"/>
                  <a:pt x="82" y="35"/>
                  <a:pt x="82" y="35"/>
                </a:cubicBezTo>
                <a:cubicBezTo>
                  <a:pt x="82" y="35"/>
                  <a:pt x="82" y="35"/>
                  <a:pt x="82" y="35"/>
                </a:cubicBezTo>
                <a:cubicBezTo>
                  <a:pt x="82" y="35"/>
                  <a:pt x="82" y="35"/>
                  <a:pt x="82" y="35"/>
                </a:cubicBezTo>
                <a:cubicBezTo>
                  <a:pt x="82" y="35"/>
                  <a:pt x="82" y="36"/>
                  <a:pt x="81" y="36"/>
                </a:cubicBezTo>
                <a:cubicBezTo>
                  <a:pt x="81" y="36"/>
                  <a:pt x="81" y="36"/>
                  <a:pt x="81" y="36"/>
                </a:cubicBezTo>
                <a:cubicBezTo>
                  <a:pt x="81" y="36"/>
                  <a:pt x="82" y="36"/>
                  <a:pt x="82" y="36"/>
                </a:cubicBezTo>
                <a:cubicBezTo>
                  <a:pt x="82" y="36"/>
                  <a:pt x="82" y="35"/>
                  <a:pt x="82" y="35"/>
                </a:cubicBezTo>
                <a:cubicBezTo>
                  <a:pt x="82" y="35"/>
                  <a:pt x="82" y="35"/>
                  <a:pt x="82" y="35"/>
                </a:cubicBezTo>
                <a:cubicBezTo>
                  <a:pt x="83" y="35"/>
                  <a:pt x="83" y="35"/>
                  <a:pt x="83" y="35"/>
                </a:cubicBezTo>
                <a:cubicBezTo>
                  <a:pt x="83" y="35"/>
                  <a:pt x="83" y="36"/>
                  <a:pt x="83" y="36"/>
                </a:cubicBezTo>
                <a:cubicBezTo>
                  <a:pt x="84" y="36"/>
                  <a:pt x="84" y="36"/>
                  <a:pt x="84" y="36"/>
                </a:cubicBezTo>
                <a:cubicBezTo>
                  <a:pt x="84" y="36"/>
                  <a:pt x="84" y="37"/>
                  <a:pt x="84" y="37"/>
                </a:cubicBezTo>
                <a:cubicBezTo>
                  <a:pt x="84" y="37"/>
                  <a:pt x="84" y="36"/>
                  <a:pt x="84" y="36"/>
                </a:cubicBezTo>
                <a:cubicBezTo>
                  <a:pt x="83" y="36"/>
                  <a:pt x="83" y="37"/>
                  <a:pt x="83" y="37"/>
                </a:cubicBezTo>
                <a:cubicBezTo>
                  <a:pt x="83" y="37"/>
                  <a:pt x="83" y="37"/>
                  <a:pt x="82" y="36"/>
                </a:cubicBezTo>
                <a:cubicBezTo>
                  <a:pt x="82" y="36"/>
                  <a:pt x="82" y="36"/>
                  <a:pt x="82" y="36"/>
                </a:cubicBezTo>
                <a:cubicBezTo>
                  <a:pt x="82" y="36"/>
                  <a:pt x="82" y="36"/>
                  <a:pt x="82" y="36"/>
                </a:cubicBezTo>
                <a:cubicBezTo>
                  <a:pt x="82" y="37"/>
                  <a:pt x="82" y="37"/>
                  <a:pt x="82" y="37"/>
                </a:cubicBezTo>
                <a:cubicBezTo>
                  <a:pt x="82" y="37"/>
                  <a:pt x="82" y="37"/>
                  <a:pt x="82" y="37"/>
                </a:cubicBezTo>
                <a:cubicBezTo>
                  <a:pt x="82" y="37"/>
                  <a:pt x="82" y="37"/>
                  <a:pt x="83" y="37"/>
                </a:cubicBezTo>
                <a:cubicBezTo>
                  <a:pt x="83" y="37"/>
                  <a:pt x="83" y="37"/>
                  <a:pt x="83" y="37"/>
                </a:cubicBezTo>
                <a:cubicBezTo>
                  <a:pt x="83" y="37"/>
                  <a:pt x="83" y="37"/>
                  <a:pt x="83" y="37"/>
                </a:cubicBezTo>
                <a:cubicBezTo>
                  <a:pt x="83" y="37"/>
                  <a:pt x="83" y="37"/>
                  <a:pt x="83" y="37"/>
                </a:cubicBezTo>
                <a:cubicBezTo>
                  <a:pt x="83" y="37"/>
                  <a:pt x="83" y="37"/>
                  <a:pt x="83" y="37"/>
                </a:cubicBezTo>
                <a:cubicBezTo>
                  <a:pt x="83" y="37"/>
                  <a:pt x="83" y="37"/>
                  <a:pt x="83" y="37"/>
                </a:cubicBezTo>
                <a:cubicBezTo>
                  <a:pt x="83" y="37"/>
                  <a:pt x="83" y="37"/>
                  <a:pt x="83" y="37"/>
                </a:cubicBezTo>
                <a:cubicBezTo>
                  <a:pt x="83" y="37"/>
                  <a:pt x="82" y="37"/>
                  <a:pt x="82" y="37"/>
                </a:cubicBezTo>
                <a:cubicBezTo>
                  <a:pt x="82" y="37"/>
                  <a:pt x="83" y="38"/>
                  <a:pt x="83" y="38"/>
                </a:cubicBezTo>
                <a:cubicBezTo>
                  <a:pt x="83" y="37"/>
                  <a:pt x="83" y="37"/>
                  <a:pt x="84" y="37"/>
                </a:cubicBezTo>
                <a:cubicBezTo>
                  <a:pt x="84" y="37"/>
                  <a:pt x="84" y="37"/>
                  <a:pt x="84" y="37"/>
                </a:cubicBezTo>
                <a:cubicBezTo>
                  <a:pt x="84" y="38"/>
                  <a:pt x="84" y="38"/>
                  <a:pt x="84" y="38"/>
                </a:cubicBezTo>
                <a:cubicBezTo>
                  <a:pt x="84" y="38"/>
                  <a:pt x="84" y="38"/>
                  <a:pt x="84" y="38"/>
                </a:cubicBezTo>
                <a:cubicBezTo>
                  <a:pt x="85" y="38"/>
                  <a:pt x="85" y="37"/>
                  <a:pt x="85" y="37"/>
                </a:cubicBezTo>
                <a:cubicBezTo>
                  <a:pt x="85" y="37"/>
                  <a:pt x="86" y="37"/>
                  <a:pt x="86" y="38"/>
                </a:cubicBezTo>
                <a:cubicBezTo>
                  <a:pt x="86" y="38"/>
                  <a:pt x="86" y="38"/>
                  <a:pt x="85" y="38"/>
                </a:cubicBezTo>
                <a:cubicBezTo>
                  <a:pt x="85" y="38"/>
                  <a:pt x="85" y="38"/>
                  <a:pt x="85" y="38"/>
                </a:cubicBezTo>
                <a:cubicBezTo>
                  <a:pt x="85" y="38"/>
                  <a:pt x="85" y="38"/>
                  <a:pt x="85" y="38"/>
                </a:cubicBezTo>
                <a:cubicBezTo>
                  <a:pt x="84" y="38"/>
                  <a:pt x="84" y="38"/>
                  <a:pt x="84" y="38"/>
                </a:cubicBezTo>
                <a:cubicBezTo>
                  <a:pt x="84" y="38"/>
                  <a:pt x="83" y="38"/>
                  <a:pt x="83" y="38"/>
                </a:cubicBezTo>
                <a:cubicBezTo>
                  <a:pt x="83" y="38"/>
                  <a:pt x="83" y="38"/>
                  <a:pt x="83" y="38"/>
                </a:cubicBezTo>
                <a:cubicBezTo>
                  <a:pt x="83" y="38"/>
                  <a:pt x="84" y="39"/>
                  <a:pt x="84" y="39"/>
                </a:cubicBezTo>
                <a:cubicBezTo>
                  <a:pt x="84" y="39"/>
                  <a:pt x="83" y="39"/>
                  <a:pt x="83" y="39"/>
                </a:cubicBezTo>
                <a:cubicBezTo>
                  <a:pt x="84" y="39"/>
                  <a:pt x="84" y="39"/>
                  <a:pt x="84" y="39"/>
                </a:cubicBezTo>
                <a:cubicBezTo>
                  <a:pt x="84" y="39"/>
                  <a:pt x="84" y="39"/>
                  <a:pt x="84" y="39"/>
                </a:cubicBezTo>
                <a:cubicBezTo>
                  <a:pt x="84" y="39"/>
                  <a:pt x="84" y="39"/>
                  <a:pt x="84" y="39"/>
                </a:cubicBezTo>
                <a:cubicBezTo>
                  <a:pt x="84" y="39"/>
                  <a:pt x="84" y="39"/>
                  <a:pt x="84" y="39"/>
                </a:cubicBezTo>
                <a:cubicBezTo>
                  <a:pt x="84" y="39"/>
                  <a:pt x="84" y="39"/>
                  <a:pt x="84" y="39"/>
                </a:cubicBezTo>
                <a:cubicBezTo>
                  <a:pt x="84" y="39"/>
                  <a:pt x="84" y="39"/>
                  <a:pt x="84" y="39"/>
                </a:cubicBezTo>
                <a:cubicBezTo>
                  <a:pt x="84" y="39"/>
                  <a:pt x="85" y="39"/>
                  <a:pt x="85" y="39"/>
                </a:cubicBezTo>
                <a:cubicBezTo>
                  <a:pt x="86" y="39"/>
                  <a:pt x="86" y="39"/>
                  <a:pt x="86" y="39"/>
                </a:cubicBezTo>
                <a:cubicBezTo>
                  <a:pt x="86" y="39"/>
                  <a:pt x="87" y="40"/>
                  <a:pt x="86" y="40"/>
                </a:cubicBezTo>
                <a:cubicBezTo>
                  <a:pt x="86" y="40"/>
                  <a:pt x="86" y="40"/>
                  <a:pt x="86" y="40"/>
                </a:cubicBezTo>
                <a:cubicBezTo>
                  <a:pt x="86" y="40"/>
                  <a:pt x="86" y="40"/>
                  <a:pt x="86" y="40"/>
                </a:cubicBezTo>
                <a:cubicBezTo>
                  <a:pt x="85" y="40"/>
                  <a:pt x="85" y="41"/>
                  <a:pt x="85" y="41"/>
                </a:cubicBezTo>
                <a:cubicBezTo>
                  <a:pt x="85" y="41"/>
                  <a:pt x="85" y="41"/>
                  <a:pt x="85" y="41"/>
                </a:cubicBezTo>
                <a:cubicBezTo>
                  <a:pt x="84" y="41"/>
                  <a:pt x="84" y="41"/>
                  <a:pt x="84" y="41"/>
                </a:cubicBezTo>
                <a:cubicBezTo>
                  <a:pt x="84" y="41"/>
                  <a:pt x="83" y="41"/>
                  <a:pt x="83" y="41"/>
                </a:cubicBezTo>
                <a:cubicBezTo>
                  <a:pt x="83" y="41"/>
                  <a:pt x="83" y="41"/>
                  <a:pt x="83" y="41"/>
                </a:cubicBezTo>
                <a:cubicBezTo>
                  <a:pt x="83" y="41"/>
                  <a:pt x="84" y="41"/>
                  <a:pt x="84" y="41"/>
                </a:cubicBezTo>
                <a:cubicBezTo>
                  <a:pt x="84" y="40"/>
                  <a:pt x="84" y="40"/>
                  <a:pt x="84" y="40"/>
                </a:cubicBezTo>
                <a:cubicBezTo>
                  <a:pt x="84" y="40"/>
                  <a:pt x="84" y="40"/>
                  <a:pt x="84" y="40"/>
                </a:cubicBezTo>
                <a:cubicBezTo>
                  <a:pt x="84" y="40"/>
                  <a:pt x="84" y="40"/>
                  <a:pt x="84" y="40"/>
                </a:cubicBezTo>
                <a:cubicBezTo>
                  <a:pt x="84" y="40"/>
                  <a:pt x="84" y="40"/>
                  <a:pt x="84" y="40"/>
                </a:cubicBezTo>
                <a:cubicBezTo>
                  <a:pt x="83" y="40"/>
                  <a:pt x="83" y="41"/>
                  <a:pt x="83" y="41"/>
                </a:cubicBezTo>
                <a:cubicBezTo>
                  <a:pt x="83" y="41"/>
                  <a:pt x="83" y="41"/>
                  <a:pt x="83" y="41"/>
                </a:cubicBezTo>
                <a:cubicBezTo>
                  <a:pt x="83" y="41"/>
                  <a:pt x="82" y="41"/>
                  <a:pt x="82" y="41"/>
                </a:cubicBezTo>
                <a:cubicBezTo>
                  <a:pt x="82" y="41"/>
                  <a:pt x="83" y="41"/>
                  <a:pt x="83" y="41"/>
                </a:cubicBezTo>
                <a:cubicBezTo>
                  <a:pt x="83" y="41"/>
                  <a:pt x="83" y="41"/>
                  <a:pt x="83" y="41"/>
                </a:cubicBezTo>
                <a:cubicBezTo>
                  <a:pt x="83" y="41"/>
                  <a:pt x="82" y="41"/>
                  <a:pt x="82" y="42"/>
                </a:cubicBezTo>
                <a:cubicBezTo>
                  <a:pt x="82" y="42"/>
                  <a:pt x="82" y="42"/>
                  <a:pt x="82" y="42"/>
                </a:cubicBezTo>
                <a:cubicBezTo>
                  <a:pt x="82" y="42"/>
                  <a:pt x="82" y="42"/>
                  <a:pt x="82" y="42"/>
                </a:cubicBezTo>
                <a:cubicBezTo>
                  <a:pt x="82" y="42"/>
                  <a:pt x="81" y="42"/>
                  <a:pt x="81" y="42"/>
                </a:cubicBezTo>
                <a:cubicBezTo>
                  <a:pt x="81" y="42"/>
                  <a:pt x="81" y="42"/>
                  <a:pt x="81" y="42"/>
                </a:cubicBezTo>
                <a:cubicBezTo>
                  <a:pt x="81" y="42"/>
                  <a:pt x="81" y="42"/>
                  <a:pt x="81" y="42"/>
                </a:cubicBezTo>
                <a:cubicBezTo>
                  <a:pt x="81" y="42"/>
                  <a:pt x="81" y="42"/>
                  <a:pt x="81" y="42"/>
                </a:cubicBezTo>
                <a:cubicBezTo>
                  <a:pt x="81" y="43"/>
                  <a:pt x="80" y="43"/>
                  <a:pt x="81" y="43"/>
                </a:cubicBezTo>
                <a:cubicBezTo>
                  <a:pt x="81" y="43"/>
                  <a:pt x="81" y="43"/>
                  <a:pt x="81" y="43"/>
                </a:cubicBezTo>
                <a:cubicBezTo>
                  <a:pt x="81" y="43"/>
                  <a:pt x="81" y="43"/>
                  <a:pt x="82" y="43"/>
                </a:cubicBezTo>
                <a:cubicBezTo>
                  <a:pt x="82" y="42"/>
                  <a:pt x="82" y="42"/>
                  <a:pt x="82" y="42"/>
                </a:cubicBezTo>
                <a:cubicBezTo>
                  <a:pt x="82" y="42"/>
                  <a:pt x="82" y="42"/>
                  <a:pt x="82" y="42"/>
                </a:cubicBezTo>
                <a:cubicBezTo>
                  <a:pt x="82" y="42"/>
                  <a:pt x="83" y="42"/>
                  <a:pt x="83" y="42"/>
                </a:cubicBezTo>
                <a:cubicBezTo>
                  <a:pt x="83" y="42"/>
                  <a:pt x="83" y="42"/>
                  <a:pt x="83" y="42"/>
                </a:cubicBezTo>
                <a:cubicBezTo>
                  <a:pt x="83" y="43"/>
                  <a:pt x="83" y="43"/>
                  <a:pt x="82" y="43"/>
                </a:cubicBezTo>
                <a:cubicBezTo>
                  <a:pt x="82" y="43"/>
                  <a:pt x="82" y="43"/>
                  <a:pt x="82" y="43"/>
                </a:cubicBezTo>
                <a:cubicBezTo>
                  <a:pt x="82" y="43"/>
                  <a:pt x="82" y="43"/>
                  <a:pt x="82" y="43"/>
                </a:cubicBezTo>
                <a:cubicBezTo>
                  <a:pt x="82" y="43"/>
                  <a:pt x="82"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4" y="43"/>
                  <a:pt x="84" y="43"/>
                </a:cubicBezTo>
                <a:cubicBezTo>
                  <a:pt x="84" y="43"/>
                  <a:pt x="84" y="43"/>
                  <a:pt x="84" y="43"/>
                </a:cubicBezTo>
                <a:cubicBezTo>
                  <a:pt x="84" y="43"/>
                  <a:pt x="84" y="43"/>
                  <a:pt x="84" y="43"/>
                </a:cubicBezTo>
                <a:cubicBezTo>
                  <a:pt x="84" y="44"/>
                  <a:pt x="84" y="44"/>
                  <a:pt x="84" y="44"/>
                </a:cubicBezTo>
                <a:cubicBezTo>
                  <a:pt x="84" y="44"/>
                  <a:pt x="84" y="44"/>
                  <a:pt x="84" y="44"/>
                </a:cubicBezTo>
                <a:cubicBezTo>
                  <a:pt x="84" y="44"/>
                  <a:pt x="84" y="44"/>
                  <a:pt x="84" y="44"/>
                </a:cubicBezTo>
                <a:cubicBezTo>
                  <a:pt x="84" y="44"/>
                  <a:pt x="84" y="44"/>
                  <a:pt x="84" y="44"/>
                </a:cubicBezTo>
                <a:cubicBezTo>
                  <a:pt x="84" y="44"/>
                  <a:pt x="84" y="43"/>
                  <a:pt x="85" y="43"/>
                </a:cubicBezTo>
                <a:cubicBezTo>
                  <a:pt x="85" y="43"/>
                  <a:pt x="85" y="43"/>
                  <a:pt x="86" y="43"/>
                </a:cubicBezTo>
                <a:cubicBezTo>
                  <a:pt x="86" y="44"/>
                  <a:pt x="86" y="43"/>
                  <a:pt x="87" y="43"/>
                </a:cubicBezTo>
                <a:cubicBezTo>
                  <a:pt x="87" y="43"/>
                  <a:pt x="87" y="44"/>
                  <a:pt x="87" y="43"/>
                </a:cubicBezTo>
                <a:cubicBezTo>
                  <a:pt x="87" y="43"/>
                  <a:pt x="87" y="43"/>
                  <a:pt x="87" y="43"/>
                </a:cubicBezTo>
                <a:cubicBezTo>
                  <a:pt x="87" y="43"/>
                  <a:pt x="87" y="43"/>
                  <a:pt x="87" y="43"/>
                </a:cubicBezTo>
                <a:cubicBezTo>
                  <a:pt x="87" y="43"/>
                  <a:pt x="87" y="43"/>
                  <a:pt x="87" y="43"/>
                </a:cubicBezTo>
                <a:cubicBezTo>
                  <a:pt x="87" y="44"/>
                  <a:pt x="87" y="44"/>
                  <a:pt x="87" y="44"/>
                </a:cubicBezTo>
                <a:cubicBezTo>
                  <a:pt x="88" y="44"/>
                  <a:pt x="88" y="44"/>
                  <a:pt x="88" y="44"/>
                </a:cubicBezTo>
                <a:cubicBezTo>
                  <a:pt x="88" y="44"/>
                  <a:pt x="88" y="44"/>
                  <a:pt x="88" y="44"/>
                </a:cubicBezTo>
                <a:cubicBezTo>
                  <a:pt x="88" y="44"/>
                  <a:pt x="88" y="44"/>
                  <a:pt x="88" y="44"/>
                </a:cubicBezTo>
                <a:cubicBezTo>
                  <a:pt x="88" y="44"/>
                  <a:pt x="88" y="44"/>
                  <a:pt x="88" y="44"/>
                </a:cubicBezTo>
                <a:cubicBezTo>
                  <a:pt x="88" y="44"/>
                  <a:pt x="88" y="44"/>
                  <a:pt x="88" y="44"/>
                </a:cubicBezTo>
                <a:cubicBezTo>
                  <a:pt x="88" y="44"/>
                  <a:pt x="88" y="44"/>
                  <a:pt x="88" y="45"/>
                </a:cubicBezTo>
                <a:cubicBezTo>
                  <a:pt x="88" y="45"/>
                  <a:pt x="88" y="44"/>
                  <a:pt x="88" y="44"/>
                </a:cubicBezTo>
                <a:cubicBezTo>
                  <a:pt x="88" y="44"/>
                  <a:pt x="88" y="44"/>
                  <a:pt x="89" y="44"/>
                </a:cubicBezTo>
                <a:cubicBezTo>
                  <a:pt x="89" y="44"/>
                  <a:pt x="89" y="44"/>
                  <a:pt x="89" y="44"/>
                </a:cubicBezTo>
                <a:cubicBezTo>
                  <a:pt x="89" y="44"/>
                  <a:pt x="89" y="44"/>
                  <a:pt x="89" y="45"/>
                </a:cubicBezTo>
                <a:cubicBezTo>
                  <a:pt x="89" y="45"/>
                  <a:pt x="89" y="45"/>
                  <a:pt x="89" y="45"/>
                </a:cubicBezTo>
                <a:cubicBezTo>
                  <a:pt x="89" y="45"/>
                  <a:pt x="89" y="45"/>
                  <a:pt x="89" y="45"/>
                </a:cubicBezTo>
                <a:cubicBezTo>
                  <a:pt x="89" y="45"/>
                  <a:pt x="89" y="45"/>
                  <a:pt x="89" y="45"/>
                </a:cubicBezTo>
                <a:cubicBezTo>
                  <a:pt x="90" y="45"/>
                  <a:pt x="90" y="45"/>
                  <a:pt x="90" y="45"/>
                </a:cubicBezTo>
                <a:cubicBezTo>
                  <a:pt x="90" y="45"/>
                  <a:pt x="90" y="45"/>
                  <a:pt x="90" y="45"/>
                </a:cubicBezTo>
                <a:cubicBezTo>
                  <a:pt x="90" y="45"/>
                  <a:pt x="90" y="45"/>
                  <a:pt x="90" y="45"/>
                </a:cubicBezTo>
                <a:cubicBezTo>
                  <a:pt x="90" y="45"/>
                  <a:pt x="90" y="45"/>
                  <a:pt x="90" y="45"/>
                </a:cubicBezTo>
                <a:cubicBezTo>
                  <a:pt x="90" y="46"/>
                  <a:pt x="91" y="46"/>
                  <a:pt x="90" y="46"/>
                </a:cubicBezTo>
                <a:cubicBezTo>
                  <a:pt x="90" y="46"/>
                  <a:pt x="90" y="46"/>
                  <a:pt x="90" y="46"/>
                </a:cubicBezTo>
                <a:cubicBezTo>
                  <a:pt x="90" y="46"/>
                  <a:pt x="90" y="46"/>
                  <a:pt x="90" y="46"/>
                </a:cubicBezTo>
                <a:cubicBezTo>
                  <a:pt x="90" y="46"/>
                  <a:pt x="89" y="46"/>
                  <a:pt x="89" y="45"/>
                </a:cubicBezTo>
                <a:cubicBezTo>
                  <a:pt x="89" y="45"/>
                  <a:pt x="89" y="45"/>
                  <a:pt x="89" y="45"/>
                </a:cubicBezTo>
                <a:cubicBezTo>
                  <a:pt x="89" y="46"/>
                  <a:pt x="90" y="46"/>
                  <a:pt x="89" y="46"/>
                </a:cubicBezTo>
                <a:cubicBezTo>
                  <a:pt x="89" y="46"/>
                  <a:pt x="89" y="46"/>
                  <a:pt x="89" y="46"/>
                </a:cubicBezTo>
                <a:cubicBezTo>
                  <a:pt x="89" y="46"/>
                  <a:pt x="89" y="47"/>
                  <a:pt x="88" y="46"/>
                </a:cubicBezTo>
                <a:cubicBezTo>
                  <a:pt x="88" y="46"/>
                  <a:pt x="88" y="46"/>
                  <a:pt x="87" y="46"/>
                </a:cubicBezTo>
                <a:cubicBezTo>
                  <a:pt x="87" y="46"/>
                  <a:pt x="87" y="46"/>
                  <a:pt x="87" y="46"/>
                </a:cubicBezTo>
                <a:cubicBezTo>
                  <a:pt x="87" y="46"/>
                  <a:pt x="87" y="46"/>
                  <a:pt x="87" y="46"/>
                </a:cubicBezTo>
                <a:cubicBezTo>
                  <a:pt x="87" y="46"/>
                  <a:pt x="87" y="46"/>
                  <a:pt x="87" y="46"/>
                </a:cubicBezTo>
                <a:cubicBezTo>
                  <a:pt x="87" y="46"/>
                  <a:pt x="87" y="46"/>
                  <a:pt x="87" y="46"/>
                </a:cubicBezTo>
                <a:cubicBezTo>
                  <a:pt x="86" y="45"/>
                  <a:pt x="86" y="45"/>
                  <a:pt x="86" y="45"/>
                </a:cubicBezTo>
                <a:cubicBezTo>
                  <a:pt x="86" y="45"/>
                  <a:pt x="86" y="45"/>
                  <a:pt x="86" y="45"/>
                </a:cubicBezTo>
                <a:cubicBezTo>
                  <a:pt x="85" y="45"/>
                  <a:pt x="85" y="45"/>
                  <a:pt x="85" y="45"/>
                </a:cubicBezTo>
                <a:cubicBezTo>
                  <a:pt x="84" y="45"/>
                  <a:pt x="84" y="46"/>
                  <a:pt x="84" y="46"/>
                </a:cubicBezTo>
                <a:cubicBezTo>
                  <a:pt x="83" y="45"/>
                  <a:pt x="83" y="45"/>
                  <a:pt x="82" y="45"/>
                </a:cubicBezTo>
                <a:cubicBezTo>
                  <a:pt x="82" y="45"/>
                  <a:pt x="82" y="45"/>
                  <a:pt x="81" y="45"/>
                </a:cubicBezTo>
                <a:cubicBezTo>
                  <a:pt x="81" y="45"/>
                  <a:pt x="81" y="45"/>
                  <a:pt x="81" y="45"/>
                </a:cubicBezTo>
                <a:cubicBezTo>
                  <a:pt x="81" y="45"/>
                  <a:pt x="81" y="45"/>
                  <a:pt x="82" y="45"/>
                </a:cubicBezTo>
                <a:cubicBezTo>
                  <a:pt x="82" y="45"/>
                  <a:pt x="82" y="45"/>
                  <a:pt x="82" y="45"/>
                </a:cubicBezTo>
                <a:cubicBezTo>
                  <a:pt x="82" y="45"/>
                  <a:pt x="83" y="45"/>
                  <a:pt x="83" y="46"/>
                </a:cubicBezTo>
                <a:cubicBezTo>
                  <a:pt x="83" y="46"/>
                  <a:pt x="83" y="46"/>
                  <a:pt x="82" y="46"/>
                </a:cubicBezTo>
                <a:cubicBezTo>
                  <a:pt x="82" y="46"/>
                  <a:pt x="82" y="46"/>
                  <a:pt x="82" y="46"/>
                </a:cubicBezTo>
                <a:cubicBezTo>
                  <a:pt x="82" y="46"/>
                  <a:pt x="82" y="46"/>
                  <a:pt x="82" y="46"/>
                </a:cubicBezTo>
                <a:cubicBezTo>
                  <a:pt x="83" y="46"/>
                  <a:pt x="83" y="46"/>
                  <a:pt x="83" y="46"/>
                </a:cubicBezTo>
                <a:cubicBezTo>
                  <a:pt x="83" y="46"/>
                  <a:pt x="83" y="46"/>
                  <a:pt x="83" y="46"/>
                </a:cubicBezTo>
                <a:cubicBezTo>
                  <a:pt x="84" y="46"/>
                  <a:pt x="84" y="46"/>
                  <a:pt x="84" y="46"/>
                </a:cubicBezTo>
                <a:cubicBezTo>
                  <a:pt x="85" y="46"/>
                  <a:pt x="85" y="45"/>
                  <a:pt x="85" y="45"/>
                </a:cubicBezTo>
                <a:cubicBezTo>
                  <a:pt x="85" y="45"/>
                  <a:pt x="85" y="46"/>
                  <a:pt x="85" y="46"/>
                </a:cubicBezTo>
                <a:cubicBezTo>
                  <a:pt x="85" y="46"/>
                  <a:pt x="85" y="46"/>
                  <a:pt x="85" y="46"/>
                </a:cubicBezTo>
                <a:cubicBezTo>
                  <a:pt x="85" y="46"/>
                  <a:pt x="85" y="47"/>
                  <a:pt x="85" y="47"/>
                </a:cubicBezTo>
                <a:cubicBezTo>
                  <a:pt x="85" y="47"/>
                  <a:pt x="84" y="47"/>
                  <a:pt x="84" y="47"/>
                </a:cubicBezTo>
                <a:cubicBezTo>
                  <a:pt x="84" y="47"/>
                  <a:pt x="84" y="47"/>
                  <a:pt x="84" y="47"/>
                </a:cubicBezTo>
                <a:cubicBezTo>
                  <a:pt x="84" y="47"/>
                  <a:pt x="83" y="47"/>
                  <a:pt x="83" y="47"/>
                </a:cubicBezTo>
                <a:cubicBezTo>
                  <a:pt x="83" y="47"/>
                  <a:pt x="83" y="47"/>
                  <a:pt x="83" y="47"/>
                </a:cubicBezTo>
                <a:cubicBezTo>
                  <a:pt x="84" y="48"/>
                  <a:pt x="83" y="48"/>
                  <a:pt x="83" y="49"/>
                </a:cubicBezTo>
                <a:cubicBezTo>
                  <a:pt x="83" y="49"/>
                  <a:pt x="83" y="49"/>
                  <a:pt x="83" y="49"/>
                </a:cubicBezTo>
                <a:cubicBezTo>
                  <a:pt x="83" y="49"/>
                  <a:pt x="83" y="49"/>
                  <a:pt x="83" y="49"/>
                </a:cubicBezTo>
                <a:cubicBezTo>
                  <a:pt x="83" y="49"/>
                  <a:pt x="83" y="48"/>
                  <a:pt x="84" y="48"/>
                </a:cubicBezTo>
                <a:cubicBezTo>
                  <a:pt x="84" y="48"/>
                  <a:pt x="84" y="48"/>
                  <a:pt x="84" y="48"/>
                </a:cubicBezTo>
                <a:cubicBezTo>
                  <a:pt x="84" y="48"/>
                  <a:pt x="85" y="48"/>
                  <a:pt x="85" y="48"/>
                </a:cubicBezTo>
                <a:cubicBezTo>
                  <a:pt x="85" y="48"/>
                  <a:pt x="85" y="48"/>
                  <a:pt x="85" y="48"/>
                </a:cubicBezTo>
                <a:cubicBezTo>
                  <a:pt x="85" y="48"/>
                  <a:pt x="85" y="48"/>
                  <a:pt x="86" y="48"/>
                </a:cubicBezTo>
                <a:cubicBezTo>
                  <a:pt x="86" y="48"/>
                  <a:pt x="86" y="48"/>
                  <a:pt x="86" y="48"/>
                </a:cubicBezTo>
                <a:cubicBezTo>
                  <a:pt x="86" y="48"/>
                  <a:pt x="85" y="48"/>
                  <a:pt x="85" y="48"/>
                </a:cubicBezTo>
                <a:cubicBezTo>
                  <a:pt x="85" y="48"/>
                  <a:pt x="85" y="49"/>
                  <a:pt x="85" y="49"/>
                </a:cubicBezTo>
                <a:cubicBezTo>
                  <a:pt x="85" y="49"/>
                  <a:pt x="84" y="49"/>
                  <a:pt x="84" y="49"/>
                </a:cubicBezTo>
                <a:cubicBezTo>
                  <a:pt x="84" y="49"/>
                  <a:pt x="84" y="49"/>
                  <a:pt x="84" y="49"/>
                </a:cubicBezTo>
                <a:cubicBezTo>
                  <a:pt x="84" y="49"/>
                  <a:pt x="84" y="49"/>
                  <a:pt x="84" y="49"/>
                </a:cubicBezTo>
                <a:cubicBezTo>
                  <a:pt x="84" y="49"/>
                  <a:pt x="84" y="49"/>
                  <a:pt x="85" y="49"/>
                </a:cubicBezTo>
                <a:cubicBezTo>
                  <a:pt x="85" y="49"/>
                  <a:pt x="85" y="49"/>
                  <a:pt x="85" y="49"/>
                </a:cubicBezTo>
                <a:cubicBezTo>
                  <a:pt x="85" y="49"/>
                  <a:pt x="85" y="49"/>
                  <a:pt x="85" y="49"/>
                </a:cubicBezTo>
                <a:cubicBezTo>
                  <a:pt x="85" y="49"/>
                  <a:pt x="86" y="49"/>
                  <a:pt x="86" y="48"/>
                </a:cubicBezTo>
                <a:cubicBezTo>
                  <a:pt x="86" y="48"/>
                  <a:pt x="86" y="48"/>
                  <a:pt x="86" y="48"/>
                </a:cubicBezTo>
                <a:cubicBezTo>
                  <a:pt x="86" y="48"/>
                  <a:pt x="87" y="48"/>
                  <a:pt x="87" y="47"/>
                </a:cubicBezTo>
                <a:cubicBezTo>
                  <a:pt x="87" y="47"/>
                  <a:pt x="87" y="47"/>
                  <a:pt x="87" y="47"/>
                </a:cubicBezTo>
                <a:cubicBezTo>
                  <a:pt x="87" y="47"/>
                  <a:pt x="87" y="47"/>
                  <a:pt x="87" y="48"/>
                </a:cubicBezTo>
                <a:cubicBezTo>
                  <a:pt x="87" y="48"/>
                  <a:pt x="88" y="47"/>
                  <a:pt x="88" y="47"/>
                </a:cubicBezTo>
                <a:cubicBezTo>
                  <a:pt x="88" y="47"/>
                  <a:pt x="89" y="47"/>
                  <a:pt x="89" y="47"/>
                </a:cubicBezTo>
                <a:cubicBezTo>
                  <a:pt x="89" y="47"/>
                  <a:pt x="89" y="47"/>
                  <a:pt x="90" y="47"/>
                </a:cubicBezTo>
                <a:cubicBezTo>
                  <a:pt x="90" y="47"/>
                  <a:pt x="90" y="47"/>
                  <a:pt x="90" y="47"/>
                </a:cubicBezTo>
                <a:cubicBezTo>
                  <a:pt x="90" y="47"/>
                  <a:pt x="90" y="47"/>
                  <a:pt x="90" y="46"/>
                </a:cubicBezTo>
                <a:cubicBezTo>
                  <a:pt x="91" y="47"/>
                  <a:pt x="91" y="47"/>
                  <a:pt x="91" y="47"/>
                </a:cubicBezTo>
                <a:cubicBezTo>
                  <a:pt x="91" y="47"/>
                  <a:pt x="90" y="47"/>
                  <a:pt x="90" y="47"/>
                </a:cubicBezTo>
                <a:cubicBezTo>
                  <a:pt x="90" y="47"/>
                  <a:pt x="90" y="47"/>
                  <a:pt x="90" y="47"/>
                </a:cubicBezTo>
                <a:cubicBezTo>
                  <a:pt x="90" y="47"/>
                  <a:pt x="90" y="47"/>
                  <a:pt x="90" y="48"/>
                </a:cubicBezTo>
                <a:cubicBezTo>
                  <a:pt x="90" y="48"/>
                  <a:pt x="90" y="48"/>
                  <a:pt x="90" y="48"/>
                </a:cubicBezTo>
                <a:cubicBezTo>
                  <a:pt x="90" y="48"/>
                  <a:pt x="90" y="48"/>
                  <a:pt x="90" y="48"/>
                </a:cubicBezTo>
                <a:cubicBezTo>
                  <a:pt x="90" y="48"/>
                  <a:pt x="90" y="48"/>
                  <a:pt x="90" y="48"/>
                </a:cubicBezTo>
                <a:cubicBezTo>
                  <a:pt x="90" y="48"/>
                  <a:pt x="90" y="48"/>
                  <a:pt x="90" y="48"/>
                </a:cubicBezTo>
                <a:cubicBezTo>
                  <a:pt x="90" y="48"/>
                  <a:pt x="90" y="48"/>
                  <a:pt x="90" y="48"/>
                </a:cubicBezTo>
                <a:cubicBezTo>
                  <a:pt x="90" y="48"/>
                  <a:pt x="89" y="48"/>
                  <a:pt x="89" y="48"/>
                </a:cubicBezTo>
                <a:cubicBezTo>
                  <a:pt x="89" y="49"/>
                  <a:pt x="89" y="49"/>
                  <a:pt x="90" y="49"/>
                </a:cubicBezTo>
                <a:cubicBezTo>
                  <a:pt x="90" y="49"/>
                  <a:pt x="90" y="49"/>
                  <a:pt x="90" y="49"/>
                </a:cubicBezTo>
                <a:cubicBezTo>
                  <a:pt x="89" y="49"/>
                  <a:pt x="89" y="49"/>
                  <a:pt x="89" y="49"/>
                </a:cubicBezTo>
                <a:cubicBezTo>
                  <a:pt x="89" y="49"/>
                  <a:pt x="89" y="49"/>
                  <a:pt x="89" y="49"/>
                </a:cubicBezTo>
                <a:cubicBezTo>
                  <a:pt x="89" y="49"/>
                  <a:pt x="89" y="49"/>
                  <a:pt x="89" y="49"/>
                </a:cubicBezTo>
                <a:cubicBezTo>
                  <a:pt x="89" y="49"/>
                  <a:pt x="89" y="50"/>
                  <a:pt x="89" y="50"/>
                </a:cubicBezTo>
                <a:cubicBezTo>
                  <a:pt x="89" y="50"/>
                  <a:pt x="89" y="50"/>
                  <a:pt x="88" y="50"/>
                </a:cubicBezTo>
                <a:cubicBezTo>
                  <a:pt x="89" y="50"/>
                  <a:pt x="89" y="50"/>
                  <a:pt x="89" y="50"/>
                </a:cubicBezTo>
                <a:cubicBezTo>
                  <a:pt x="89" y="50"/>
                  <a:pt x="89" y="50"/>
                  <a:pt x="89" y="50"/>
                </a:cubicBezTo>
                <a:cubicBezTo>
                  <a:pt x="89" y="50"/>
                  <a:pt x="89" y="51"/>
                  <a:pt x="89" y="51"/>
                </a:cubicBezTo>
                <a:cubicBezTo>
                  <a:pt x="88" y="51"/>
                  <a:pt x="88" y="51"/>
                  <a:pt x="88" y="51"/>
                </a:cubicBezTo>
                <a:cubicBezTo>
                  <a:pt x="88" y="51"/>
                  <a:pt x="88" y="51"/>
                  <a:pt x="88" y="51"/>
                </a:cubicBezTo>
                <a:cubicBezTo>
                  <a:pt x="88" y="51"/>
                  <a:pt x="88" y="51"/>
                  <a:pt x="88" y="51"/>
                </a:cubicBezTo>
                <a:cubicBezTo>
                  <a:pt x="88" y="51"/>
                  <a:pt x="88" y="51"/>
                  <a:pt x="88" y="51"/>
                </a:cubicBezTo>
                <a:cubicBezTo>
                  <a:pt x="88" y="51"/>
                  <a:pt x="88" y="51"/>
                  <a:pt x="88" y="51"/>
                </a:cubicBezTo>
                <a:cubicBezTo>
                  <a:pt x="88" y="51"/>
                  <a:pt x="87" y="52"/>
                  <a:pt x="87" y="52"/>
                </a:cubicBezTo>
                <a:cubicBezTo>
                  <a:pt x="87" y="52"/>
                  <a:pt x="87" y="52"/>
                  <a:pt x="87" y="52"/>
                </a:cubicBezTo>
                <a:cubicBezTo>
                  <a:pt x="87" y="52"/>
                  <a:pt x="87" y="52"/>
                  <a:pt x="87" y="52"/>
                </a:cubicBezTo>
                <a:cubicBezTo>
                  <a:pt x="86" y="52"/>
                  <a:pt x="86" y="52"/>
                  <a:pt x="86" y="52"/>
                </a:cubicBezTo>
                <a:cubicBezTo>
                  <a:pt x="86" y="53"/>
                  <a:pt x="86" y="53"/>
                  <a:pt x="85" y="53"/>
                </a:cubicBezTo>
                <a:cubicBezTo>
                  <a:pt x="85" y="53"/>
                  <a:pt x="85" y="53"/>
                  <a:pt x="85" y="53"/>
                </a:cubicBezTo>
                <a:cubicBezTo>
                  <a:pt x="85" y="53"/>
                  <a:pt x="85" y="53"/>
                  <a:pt x="85" y="53"/>
                </a:cubicBezTo>
                <a:cubicBezTo>
                  <a:pt x="85" y="53"/>
                  <a:pt x="84" y="53"/>
                  <a:pt x="84" y="53"/>
                </a:cubicBezTo>
                <a:cubicBezTo>
                  <a:pt x="84" y="53"/>
                  <a:pt x="85" y="53"/>
                  <a:pt x="85" y="53"/>
                </a:cubicBezTo>
                <a:cubicBezTo>
                  <a:pt x="85" y="54"/>
                  <a:pt x="84" y="54"/>
                  <a:pt x="84" y="54"/>
                </a:cubicBezTo>
                <a:cubicBezTo>
                  <a:pt x="84" y="53"/>
                  <a:pt x="84" y="54"/>
                  <a:pt x="84" y="53"/>
                </a:cubicBezTo>
                <a:cubicBezTo>
                  <a:pt x="84" y="54"/>
                  <a:pt x="84" y="54"/>
                  <a:pt x="84" y="54"/>
                </a:cubicBezTo>
                <a:cubicBezTo>
                  <a:pt x="84" y="54"/>
                  <a:pt x="84" y="54"/>
                  <a:pt x="83" y="54"/>
                </a:cubicBezTo>
                <a:cubicBezTo>
                  <a:pt x="83" y="54"/>
                  <a:pt x="83" y="54"/>
                  <a:pt x="83" y="54"/>
                </a:cubicBezTo>
                <a:cubicBezTo>
                  <a:pt x="83" y="54"/>
                  <a:pt x="83" y="54"/>
                  <a:pt x="82" y="54"/>
                </a:cubicBezTo>
                <a:cubicBezTo>
                  <a:pt x="82" y="54"/>
                  <a:pt x="82" y="54"/>
                  <a:pt x="81" y="53"/>
                </a:cubicBezTo>
                <a:cubicBezTo>
                  <a:pt x="81" y="53"/>
                  <a:pt x="81" y="53"/>
                  <a:pt x="81" y="53"/>
                </a:cubicBezTo>
                <a:cubicBezTo>
                  <a:pt x="81" y="54"/>
                  <a:pt x="81" y="54"/>
                  <a:pt x="81" y="54"/>
                </a:cubicBezTo>
                <a:cubicBezTo>
                  <a:pt x="81" y="54"/>
                  <a:pt x="82" y="54"/>
                  <a:pt x="82" y="54"/>
                </a:cubicBezTo>
                <a:cubicBezTo>
                  <a:pt x="82" y="54"/>
                  <a:pt x="82" y="54"/>
                  <a:pt x="82" y="54"/>
                </a:cubicBezTo>
                <a:cubicBezTo>
                  <a:pt x="82" y="54"/>
                  <a:pt x="82" y="54"/>
                  <a:pt x="82" y="54"/>
                </a:cubicBezTo>
                <a:cubicBezTo>
                  <a:pt x="82" y="54"/>
                  <a:pt x="82" y="54"/>
                  <a:pt x="82" y="54"/>
                </a:cubicBezTo>
                <a:cubicBezTo>
                  <a:pt x="83" y="54"/>
                  <a:pt x="82" y="55"/>
                  <a:pt x="82" y="55"/>
                </a:cubicBezTo>
                <a:cubicBezTo>
                  <a:pt x="82" y="55"/>
                  <a:pt x="82" y="55"/>
                  <a:pt x="82" y="55"/>
                </a:cubicBezTo>
                <a:cubicBezTo>
                  <a:pt x="82" y="55"/>
                  <a:pt x="82" y="55"/>
                  <a:pt x="81" y="55"/>
                </a:cubicBezTo>
                <a:cubicBezTo>
                  <a:pt x="81" y="56"/>
                  <a:pt x="82" y="56"/>
                  <a:pt x="81" y="56"/>
                </a:cubicBezTo>
                <a:cubicBezTo>
                  <a:pt x="81" y="56"/>
                  <a:pt x="81" y="56"/>
                  <a:pt x="81" y="56"/>
                </a:cubicBezTo>
                <a:cubicBezTo>
                  <a:pt x="81" y="56"/>
                  <a:pt x="81" y="57"/>
                  <a:pt x="81" y="57"/>
                </a:cubicBezTo>
                <a:cubicBezTo>
                  <a:pt x="81" y="57"/>
                  <a:pt x="81" y="57"/>
                  <a:pt x="81" y="57"/>
                </a:cubicBezTo>
                <a:cubicBezTo>
                  <a:pt x="81" y="57"/>
                  <a:pt x="81" y="57"/>
                  <a:pt x="81" y="57"/>
                </a:cubicBezTo>
                <a:cubicBezTo>
                  <a:pt x="81" y="57"/>
                  <a:pt x="81" y="57"/>
                  <a:pt x="81" y="57"/>
                </a:cubicBezTo>
                <a:cubicBezTo>
                  <a:pt x="81" y="57"/>
                  <a:pt x="81" y="57"/>
                  <a:pt x="81" y="58"/>
                </a:cubicBezTo>
                <a:cubicBezTo>
                  <a:pt x="81" y="58"/>
                  <a:pt x="81" y="58"/>
                  <a:pt x="81" y="58"/>
                </a:cubicBezTo>
                <a:cubicBezTo>
                  <a:pt x="81" y="58"/>
                  <a:pt x="81" y="58"/>
                  <a:pt x="81" y="59"/>
                </a:cubicBezTo>
                <a:cubicBezTo>
                  <a:pt x="81" y="59"/>
                  <a:pt x="81" y="59"/>
                  <a:pt x="80" y="59"/>
                </a:cubicBezTo>
                <a:cubicBezTo>
                  <a:pt x="80" y="59"/>
                  <a:pt x="80" y="59"/>
                  <a:pt x="80" y="59"/>
                </a:cubicBezTo>
                <a:cubicBezTo>
                  <a:pt x="80" y="59"/>
                  <a:pt x="79" y="59"/>
                  <a:pt x="79" y="59"/>
                </a:cubicBezTo>
                <a:cubicBezTo>
                  <a:pt x="79" y="59"/>
                  <a:pt x="80" y="59"/>
                  <a:pt x="80" y="59"/>
                </a:cubicBezTo>
                <a:cubicBezTo>
                  <a:pt x="80" y="59"/>
                  <a:pt x="79" y="59"/>
                  <a:pt x="79" y="59"/>
                </a:cubicBezTo>
                <a:cubicBezTo>
                  <a:pt x="79" y="60"/>
                  <a:pt x="79" y="60"/>
                  <a:pt x="79" y="60"/>
                </a:cubicBezTo>
                <a:cubicBezTo>
                  <a:pt x="79" y="60"/>
                  <a:pt x="79" y="60"/>
                  <a:pt x="79" y="60"/>
                </a:cubicBezTo>
                <a:cubicBezTo>
                  <a:pt x="79" y="60"/>
                  <a:pt x="79" y="60"/>
                  <a:pt x="79" y="60"/>
                </a:cubicBezTo>
                <a:cubicBezTo>
                  <a:pt x="79" y="60"/>
                  <a:pt x="79" y="60"/>
                  <a:pt x="79" y="60"/>
                </a:cubicBezTo>
                <a:cubicBezTo>
                  <a:pt x="79" y="60"/>
                  <a:pt x="78" y="60"/>
                  <a:pt x="78" y="60"/>
                </a:cubicBezTo>
                <a:cubicBezTo>
                  <a:pt x="78" y="60"/>
                  <a:pt x="78" y="60"/>
                  <a:pt x="78" y="60"/>
                </a:cubicBezTo>
                <a:cubicBezTo>
                  <a:pt x="78" y="60"/>
                  <a:pt x="78" y="60"/>
                  <a:pt x="78" y="60"/>
                </a:cubicBezTo>
                <a:cubicBezTo>
                  <a:pt x="78" y="60"/>
                  <a:pt x="78" y="60"/>
                  <a:pt x="78" y="60"/>
                </a:cubicBezTo>
                <a:cubicBezTo>
                  <a:pt x="78" y="60"/>
                  <a:pt x="78" y="61"/>
                  <a:pt x="77" y="61"/>
                </a:cubicBezTo>
                <a:cubicBezTo>
                  <a:pt x="77" y="61"/>
                  <a:pt x="77" y="61"/>
                  <a:pt x="77" y="61"/>
                </a:cubicBezTo>
                <a:cubicBezTo>
                  <a:pt x="77" y="61"/>
                  <a:pt x="77" y="61"/>
                  <a:pt x="77" y="61"/>
                </a:cubicBezTo>
                <a:cubicBezTo>
                  <a:pt x="77" y="61"/>
                  <a:pt x="77" y="61"/>
                  <a:pt x="77" y="61"/>
                </a:cubicBezTo>
                <a:cubicBezTo>
                  <a:pt x="77" y="61"/>
                  <a:pt x="77" y="61"/>
                  <a:pt x="77" y="61"/>
                </a:cubicBezTo>
                <a:cubicBezTo>
                  <a:pt x="77" y="61"/>
                  <a:pt x="77" y="61"/>
                  <a:pt x="77" y="60"/>
                </a:cubicBezTo>
                <a:cubicBezTo>
                  <a:pt x="77" y="60"/>
                  <a:pt x="77" y="60"/>
                  <a:pt x="77" y="60"/>
                </a:cubicBezTo>
                <a:cubicBezTo>
                  <a:pt x="77" y="60"/>
                  <a:pt x="77" y="60"/>
                  <a:pt x="77" y="59"/>
                </a:cubicBezTo>
                <a:cubicBezTo>
                  <a:pt x="77" y="60"/>
                  <a:pt x="77" y="60"/>
                  <a:pt x="77" y="59"/>
                </a:cubicBezTo>
                <a:cubicBezTo>
                  <a:pt x="77" y="60"/>
                  <a:pt x="77" y="60"/>
                  <a:pt x="77" y="60"/>
                </a:cubicBezTo>
                <a:cubicBezTo>
                  <a:pt x="77" y="60"/>
                  <a:pt x="77" y="60"/>
                  <a:pt x="77" y="60"/>
                </a:cubicBezTo>
                <a:cubicBezTo>
                  <a:pt x="77" y="60"/>
                  <a:pt x="77" y="60"/>
                  <a:pt x="77" y="60"/>
                </a:cubicBezTo>
                <a:cubicBezTo>
                  <a:pt x="77" y="60"/>
                  <a:pt x="76" y="60"/>
                  <a:pt x="76" y="60"/>
                </a:cubicBezTo>
                <a:cubicBezTo>
                  <a:pt x="76" y="60"/>
                  <a:pt x="76" y="60"/>
                  <a:pt x="76" y="61"/>
                </a:cubicBezTo>
                <a:cubicBezTo>
                  <a:pt x="76" y="61"/>
                  <a:pt x="77" y="61"/>
                  <a:pt x="76" y="61"/>
                </a:cubicBezTo>
                <a:cubicBezTo>
                  <a:pt x="76" y="61"/>
                  <a:pt x="76" y="61"/>
                  <a:pt x="76" y="61"/>
                </a:cubicBezTo>
                <a:cubicBezTo>
                  <a:pt x="76" y="61"/>
                  <a:pt x="76" y="61"/>
                  <a:pt x="76" y="62"/>
                </a:cubicBezTo>
                <a:cubicBezTo>
                  <a:pt x="76" y="62"/>
                  <a:pt x="76" y="62"/>
                  <a:pt x="75" y="62"/>
                </a:cubicBezTo>
                <a:cubicBezTo>
                  <a:pt x="75" y="62"/>
                  <a:pt x="75" y="62"/>
                  <a:pt x="75" y="62"/>
                </a:cubicBezTo>
                <a:cubicBezTo>
                  <a:pt x="75" y="62"/>
                  <a:pt x="75" y="62"/>
                  <a:pt x="75" y="61"/>
                </a:cubicBezTo>
                <a:cubicBezTo>
                  <a:pt x="75" y="61"/>
                  <a:pt x="75" y="61"/>
                  <a:pt x="75" y="61"/>
                </a:cubicBezTo>
                <a:cubicBezTo>
                  <a:pt x="75" y="61"/>
                  <a:pt x="75" y="61"/>
                  <a:pt x="75" y="61"/>
                </a:cubicBezTo>
                <a:cubicBezTo>
                  <a:pt x="75" y="61"/>
                  <a:pt x="75" y="62"/>
                  <a:pt x="75" y="62"/>
                </a:cubicBezTo>
                <a:cubicBezTo>
                  <a:pt x="75" y="62"/>
                  <a:pt x="75" y="62"/>
                  <a:pt x="75" y="62"/>
                </a:cubicBezTo>
                <a:cubicBezTo>
                  <a:pt x="75" y="62"/>
                  <a:pt x="75" y="62"/>
                  <a:pt x="75" y="62"/>
                </a:cubicBezTo>
                <a:cubicBezTo>
                  <a:pt x="75" y="62"/>
                  <a:pt x="75" y="62"/>
                  <a:pt x="75" y="62"/>
                </a:cubicBezTo>
                <a:cubicBezTo>
                  <a:pt x="75" y="62"/>
                  <a:pt x="75" y="62"/>
                  <a:pt x="75" y="62"/>
                </a:cubicBezTo>
                <a:cubicBezTo>
                  <a:pt x="75" y="62"/>
                  <a:pt x="75" y="62"/>
                  <a:pt x="75" y="62"/>
                </a:cubicBezTo>
                <a:cubicBezTo>
                  <a:pt x="74" y="62"/>
                  <a:pt x="75" y="62"/>
                  <a:pt x="74" y="62"/>
                </a:cubicBezTo>
                <a:cubicBezTo>
                  <a:pt x="74" y="62"/>
                  <a:pt x="74" y="62"/>
                  <a:pt x="74" y="62"/>
                </a:cubicBezTo>
                <a:cubicBezTo>
                  <a:pt x="74" y="62"/>
                  <a:pt x="74" y="62"/>
                  <a:pt x="74" y="62"/>
                </a:cubicBezTo>
                <a:cubicBezTo>
                  <a:pt x="74" y="62"/>
                  <a:pt x="74" y="62"/>
                  <a:pt x="75" y="62"/>
                </a:cubicBezTo>
                <a:cubicBezTo>
                  <a:pt x="75" y="62"/>
                  <a:pt x="75" y="63"/>
                  <a:pt x="75" y="63"/>
                </a:cubicBezTo>
                <a:cubicBezTo>
                  <a:pt x="74" y="63"/>
                  <a:pt x="74" y="63"/>
                  <a:pt x="74" y="63"/>
                </a:cubicBezTo>
                <a:cubicBezTo>
                  <a:pt x="74" y="63"/>
                  <a:pt x="74" y="63"/>
                  <a:pt x="73" y="63"/>
                </a:cubicBezTo>
                <a:cubicBezTo>
                  <a:pt x="73" y="63"/>
                  <a:pt x="73" y="63"/>
                  <a:pt x="73" y="63"/>
                </a:cubicBezTo>
                <a:cubicBezTo>
                  <a:pt x="73" y="64"/>
                  <a:pt x="74" y="63"/>
                  <a:pt x="74" y="64"/>
                </a:cubicBezTo>
                <a:cubicBezTo>
                  <a:pt x="74" y="64"/>
                  <a:pt x="74" y="64"/>
                  <a:pt x="74" y="64"/>
                </a:cubicBezTo>
                <a:cubicBezTo>
                  <a:pt x="74" y="64"/>
                  <a:pt x="74" y="64"/>
                  <a:pt x="74" y="64"/>
                </a:cubicBezTo>
                <a:cubicBezTo>
                  <a:pt x="74" y="64"/>
                  <a:pt x="74" y="64"/>
                  <a:pt x="74" y="64"/>
                </a:cubicBezTo>
                <a:cubicBezTo>
                  <a:pt x="74" y="64"/>
                  <a:pt x="74" y="64"/>
                  <a:pt x="74" y="64"/>
                </a:cubicBezTo>
                <a:cubicBezTo>
                  <a:pt x="74" y="64"/>
                  <a:pt x="74" y="64"/>
                  <a:pt x="74" y="65"/>
                </a:cubicBezTo>
                <a:cubicBezTo>
                  <a:pt x="74" y="65"/>
                  <a:pt x="74" y="65"/>
                  <a:pt x="74" y="65"/>
                </a:cubicBezTo>
                <a:cubicBezTo>
                  <a:pt x="74" y="65"/>
                  <a:pt x="74" y="65"/>
                  <a:pt x="73" y="65"/>
                </a:cubicBezTo>
                <a:cubicBezTo>
                  <a:pt x="73" y="65"/>
                  <a:pt x="73" y="65"/>
                  <a:pt x="73" y="65"/>
                </a:cubicBezTo>
                <a:cubicBezTo>
                  <a:pt x="73" y="65"/>
                  <a:pt x="73" y="65"/>
                  <a:pt x="74" y="65"/>
                </a:cubicBezTo>
                <a:cubicBezTo>
                  <a:pt x="74" y="65"/>
                  <a:pt x="74" y="65"/>
                  <a:pt x="74" y="65"/>
                </a:cubicBezTo>
                <a:cubicBezTo>
                  <a:pt x="74" y="65"/>
                  <a:pt x="74" y="65"/>
                  <a:pt x="74" y="65"/>
                </a:cubicBezTo>
                <a:cubicBezTo>
                  <a:pt x="74" y="65"/>
                  <a:pt x="74" y="66"/>
                  <a:pt x="74" y="66"/>
                </a:cubicBezTo>
                <a:cubicBezTo>
                  <a:pt x="74" y="66"/>
                  <a:pt x="75" y="66"/>
                  <a:pt x="75" y="66"/>
                </a:cubicBezTo>
                <a:cubicBezTo>
                  <a:pt x="74" y="66"/>
                  <a:pt x="74" y="66"/>
                  <a:pt x="74" y="66"/>
                </a:cubicBezTo>
                <a:cubicBezTo>
                  <a:pt x="74" y="66"/>
                  <a:pt x="74" y="66"/>
                  <a:pt x="74" y="66"/>
                </a:cubicBezTo>
                <a:cubicBezTo>
                  <a:pt x="73" y="66"/>
                  <a:pt x="73" y="66"/>
                  <a:pt x="73" y="66"/>
                </a:cubicBezTo>
                <a:cubicBezTo>
                  <a:pt x="73" y="66"/>
                  <a:pt x="73" y="66"/>
                  <a:pt x="73" y="66"/>
                </a:cubicBezTo>
                <a:cubicBezTo>
                  <a:pt x="73" y="66"/>
                  <a:pt x="73" y="66"/>
                  <a:pt x="73" y="66"/>
                </a:cubicBezTo>
                <a:cubicBezTo>
                  <a:pt x="73" y="66"/>
                  <a:pt x="73" y="66"/>
                  <a:pt x="74" y="66"/>
                </a:cubicBezTo>
                <a:cubicBezTo>
                  <a:pt x="74" y="66"/>
                  <a:pt x="74" y="66"/>
                  <a:pt x="74" y="66"/>
                </a:cubicBezTo>
                <a:cubicBezTo>
                  <a:pt x="74" y="66"/>
                  <a:pt x="74" y="66"/>
                  <a:pt x="74" y="66"/>
                </a:cubicBezTo>
                <a:cubicBezTo>
                  <a:pt x="74" y="66"/>
                  <a:pt x="74" y="66"/>
                  <a:pt x="74" y="67"/>
                </a:cubicBezTo>
                <a:cubicBezTo>
                  <a:pt x="74" y="67"/>
                  <a:pt x="74" y="67"/>
                  <a:pt x="74" y="67"/>
                </a:cubicBezTo>
                <a:cubicBezTo>
                  <a:pt x="74" y="67"/>
                  <a:pt x="74" y="67"/>
                  <a:pt x="73" y="67"/>
                </a:cubicBezTo>
                <a:cubicBezTo>
                  <a:pt x="73" y="67"/>
                  <a:pt x="73" y="67"/>
                  <a:pt x="73" y="67"/>
                </a:cubicBezTo>
                <a:cubicBezTo>
                  <a:pt x="73" y="67"/>
                  <a:pt x="74" y="67"/>
                  <a:pt x="74" y="67"/>
                </a:cubicBezTo>
                <a:cubicBezTo>
                  <a:pt x="74" y="67"/>
                  <a:pt x="74" y="67"/>
                  <a:pt x="74" y="67"/>
                </a:cubicBezTo>
                <a:cubicBezTo>
                  <a:pt x="73" y="67"/>
                  <a:pt x="73" y="67"/>
                  <a:pt x="73" y="67"/>
                </a:cubicBezTo>
                <a:cubicBezTo>
                  <a:pt x="73" y="67"/>
                  <a:pt x="73" y="67"/>
                  <a:pt x="73" y="67"/>
                </a:cubicBezTo>
                <a:cubicBezTo>
                  <a:pt x="73" y="67"/>
                  <a:pt x="73" y="67"/>
                  <a:pt x="74" y="67"/>
                </a:cubicBezTo>
                <a:cubicBezTo>
                  <a:pt x="74" y="67"/>
                  <a:pt x="74" y="67"/>
                  <a:pt x="74" y="67"/>
                </a:cubicBezTo>
                <a:cubicBezTo>
                  <a:pt x="74" y="68"/>
                  <a:pt x="74" y="68"/>
                  <a:pt x="74" y="68"/>
                </a:cubicBezTo>
                <a:cubicBezTo>
                  <a:pt x="73" y="68"/>
                  <a:pt x="73" y="67"/>
                  <a:pt x="73" y="67"/>
                </a:cubicBezTo>
                <a:cubicBezTo>
                  <a:pt x="73" y="67"/>
                  <a:pt x="73" y="67"/>
                  <a:pt x="73" y="67"/>
                </a:cubicBezTo>
                <a:cubicBezTo>
                  <a:pt x="73" y="68"/>
                  <a:pt x="73" y="68"/>
                  <a:pt x="73" y="68"/>
                </a:cubicBezTo>
                <a:cubicBezTo>
                  <a:pt x="73" y="68"/>
                  <a:pt x="73" y="68"/>
                  <a:pt x="73" y="68"/>
                </a:cubicBezTo>
                <a:cubicBezTo>
                  <a:pt x="73" y="68"/>
                  <a:pt x="73" y="68"/>
                  <a:pt x="73" y="68"/>
                </a:cubicBezTo>
                <a:cubicBezTo>
                  <a:pt x="73" y="68"/>
                  <a:pt x="73" y="68"/>
                  <a:pt x="73" y="68"/>
                </a:cubicBezTo>
                <a:cubicBezTo>
                  <a:pt x="72" y="68"/>
                  <a:pt x="72" y="69"/>
                  <a:pt x="72" y="69"/>
                </a:cubicBezTo>
                <a:cubicBezTo>
                  <a:pt x="72" y="69"/>
                  <a:pt x="72" y="69"/>
                  <a:pt x="72" y="69"/>
                </a:cubicBezTo>
                <a:cubicBezTo>
                  <a:pt x="72" y="69"/>
                  <a:pt x="73" y="69"/>
                  <a:pt x="73" y="69"/>
                </a:cubicBezTo>
                <a:cubicBezTo>
                  <a:pt x="73" y="69"/>
                  <a:pt x="73" y="69"/>
                  <a:pt x="73" y="69"/>
                </a:cubicBezTo>
                <a:cubicBezTo>
                  <a:pt x="73" y="69"/>
                  <a:pt x="73" y="69"/>
                  <a:pt x="73" y="69"/>
                </a:cubicBezTo>
                <a:cubicBezTo>
                  <a:pt x="73" y="69"/>
                  <a:pt x="72" y="69"/>
                  <a:pt x="72" y="69"/>
                </a:cubicBezTo>
                <a:cubicBezTo>
                  <a:pt x="72" y="69"/>
                  <a:pt x="72" y="69"/>
                  <a:pt x="73" y="70"/>
                </a:cubicBezTo>
                <a:cubicBezTo>
                  <a:pt x="73" y="70"/>
                  <a:pt x="73" y="70"/>
                  <a:pt x="73" y="70"/>
                </a:cubicBezTo>
                <a:cubicBezTo>
                  <a:pt x="73" y="70"/>
                  <a:pt x="73" y="71"/>
                  <a:pt x="73" y="71"/>
                </a:cubicBezTo>
                <a:cubicBezTo>
                  <a:pt x="73" y="71"/>
                  <a:pt x="73" y="71"/>
                  <a:pt x="73" y="71"/>
                </a:cubicBezTo>
                <a:cubicBezTo>
                  <a:pt x="73" y="71"/>
                  <a:pt x="73" y="71"/>
                  <a:pt x="73" y="71"/>
                </a:cubicBezTo>
                <a:cubicBezTo>
                  <a:pt x="73" y="71"/>
                  <a:pt x="73" y="71"/>
                  <a:pt x="73" y="71"/>
                </a:cubicBezTo>
                <a:cubicBezTo>
                  <a:pt x="73" y="71"/>
                  <a:pt x="73" y="71"/>
                  <a:pt x="73" y="71"/>
                </a:cubicBezTo>
                <a:cubicBezTo>
                  <a:pt x="73" y="71"/>
                  <a:pt x="73" y="72"/>
                  <a:pt x="73" y="72"/>
                </a:cubicBezTo>
                <a:cubicBezTo>
                  <a:pt x="73" y="72"/>
                  <a:pt x="73" y="72"/>
                  <a:pt x="73" y="72"/>
                </a:cubicBezTo>
                <a:cubicBezTo>
                  <a:pt x="72" y="72"/>
                  <a:pt x="72" y="72"/>
                  <a:pt x="72" y="72"/>
                </a:cubicBezTo>
                <a:cubicBezTo>
                  <a:pt x="72" y="72"/>
                  <a:pt x="72" y="72"/>
                  <a:pt x="72" y="72"/>
                </a:cubicBezTo>
                <a:cubicBezTo>
                  <a:pt x="72" y="72"/>
                  <a:pt x="72" y="72"/>
                  <a:pt x="73" y="72"/>
                </a:cubicBezTo>
                <a:cubicBezTo>
                  <a:pt x="73" y="72"/>
                  <a:pt x="73" y="72"/>
                  <a:pt x="73" y="72"/>
                </a:cubicBezTo>
                <a:cubicBezTo>
                  <a:pt x="72" y="72"/>
                  <a:pt x="73" y="72"/>
                  <a:pt x="72" y="73"/>
                </a:cubicBezTo>
                <a:cubicBezTo>
                  <a:pt x="72" y="73"/>
                  <a:pt x="72" y="73"/>
                  <a:pt x="72" y="73"/>
                </a:cubicBezTo>
                <a:cubicBezTo>
                  <a:pt x="72" y="73"/>
                  <a:pt x="72" y="73"/>
                  <a:pt x="72" y="73"/>
                </a:cubicBezTo>
                <a:cubicBezTo>
                  <a:pt x="72" y="73"/>
                  <a:pt x="72" y="73"/>
                  <a:pt x="72" y="73"/>
                </a:cubicBezTo>
                <a:cubicBezTo>
                  <a:pt x="72" y="73"/>
                  <a:pt x="72" y="73"/>
                  <a:pt x="72" y="73"/>
                </a:cubicBezTo>
                <a:cubicBezTo>
                  <a:pt x="72" y="73"/>
                  <a:pt x="72" y="73"/>
                  <a:pt x="72" y="73"/>
                </a:cubicBezTo>
                <a:cubicBezTo>
                  <a:pt x="72" y="73"/>
                  <a:pt x="72" y="73"/>
                  <a:pt x="73" y="73"/>
                </a:cubicBezTo>
                <a:cubicBezTo>
                  <a:pt x="73" y="73"/>
                  <a:pt x="73" y="73"/>
                  <a:pt x="73" y="73"/>
                </a:cubicBezTo>
                <a:cubicBezTo>
                  <a:pt x="73" y="73"/>
                  <a:pt x="72" y="74"/>
                  <a:pt x="71" y="74"/>
                </a:cubicBezTo>
                <a:cubicBezTo>
                  <a:pt x="71" y="74"/>
                  <a:pt x="72" y="74"/>
                  <a:pt x="72" y="74"/>
                </a:cubicBezTo>
                <a:cubicBezTo>
                  <a:pt x="72" y="74"/>
                  <a:pt x="72" y="74"/>
                  <a:pt x="72" y="74"/>
                </a:cubicBezTo>
                <a:cubicBezTo>
                  <a:pt x="72" y="74"/>
                  <a:pt x="73" y="74"/>
                  <a:pt x="72" y="74"/>
                </a:cubicBezTo>
                <a:cubicBezTo>
                  <a:pt x="72" y="74"/>
                  <a:pt x="72" y="74"/>
                  <a:pt x="72" y="74"/>
                </a:cubicBezTo>
                <a:cubicBezTo>
                  <a:pt x="72" y="74"/>
                  <a:pt x="72" y="74"/>
                  <a:pt x="72" y="74"/>
                </a:cubicBezTo>
                <a:cubicBezTo>
                  <a:pt x="72" y="74"/>
                  <a:pt x="72" y="74"/>
                  <a:pt x="71" y="74"/>
                </a:cubicBezTo>
                <a:cubicBezTo>
                  <a:pt x="71" y="74"/>
                  <a:pt x="71" y="74"/>
                  <a:pt x="71" y="74"/>
                </a:cubicBezTo>
                <a:cubicBezTo>
                  <a:pt x="70" y="74"/>
                  <a:pt x="70" y="75"/>
                  <a:pt x="70" y="75"/>
                </a:cubicBezTo>
                <a:cubicBezTo>
                  <a:pt x="70" y="75"/>
                  <a:pt x="70" y="75"/>
                  <a:pt x="70" y="75"/>
                </a:cubicBezTo>
                <a:cubicBezTo>
                  <a:pt x="70" y="75"/>
                  <a:pt x="70" y="75"/>
                  <a:pt x="70" y="75"/>
                </a:cubicBezTo>
                <a:cubicBezTo>
                  <a:pt x="69" y="75"/>
                  <a:pt x="69" y="75"/>
                  <a:pt x="69" y="75"/>
                </a:cubicBezTo>
                <a:cubicBezTo>
                  <a:pt x="69" y="75"/>
                  <a:pt x="70" y="74"/>
                  <a:pt x="69" y="74"/>
                </a:cubicBezTo>
                <a:cubicBezTo>
                  <a:pt x="69" y="74"/>
                  <a:pt x="69" y="74"/>
                  <a:pt x="69" y="74"/>
                </a:cubicBezTo>
                <a:cubicBezTo>
                  <a:pt x="69" y="74"/>
                  <a:pt x="69" y="74"/>
                  <a:pt x="70" y="74"/>
                </a:cubicBezTo>
                <a:cubicBezTo>
                  <a:pt x="69" y="74"/>
                  <a:pt x="69" y="74"/>
                  <a:pt x="69" y="74"/>
                </a:cubicBezTo>
                <a:cubicBezTo>
                  <a:pt x="69" y="74"/>
                  <a:pt x="69" y="74"/>
                  <a:pt x="69" y="74"/>
                </a:cubicBezTo>
                <a:cubicBezTo>
                  <a:pt x="69" y="74"/>
                  <a:pt x="69" y="74"/>
                  <a:pt x="69" y="74"/>
                </a:cubicBezTo>
                <a:cubicBezTo>
                  <a:pt x="69" y="74"/>
                  <a:pt x="69" y="74"/>
                  <a:pt x="69" y="74"/>
                </a:cubicBezTo>
                <a:cubicBezTo>
                  <a:pt x="68" y="74"/>
                  <a:pt x="69" y="74"/>
                  <a:pt x="68" y="74"/>
                </a:cubicBezTo>
                <a:cubicBezTo>
                  <a:pt x="68" y="74"/>
                  <a:pt x="68" y="74"/>
                  <a:pt x="68" y="74"/>
                </a:cubicBezTo>
                <a:cubicBezTo>
                  <a:pt x="68" y="74"/>
                  <a:pt x="68" y="74"/>
                  <a:pt x="68" y="74"/>
                </a:cubicBezTo>
                <a:cubicBezTo>
                  <a:pt x="68" y="74"/>
                  <a:pt x="68" y="74"/>
                  <a:pt x="68" y="74"/>
                </a:cubicBezTo>
                <a:cubicBezTo>
                  <a:pt x="68" y="74"/>
                  <a:pt x="68" y="74"/>
                  <a:pt x="68" y="74"/>
                </a:cubicBezTo>
                <a:cubicBezTo>
                  <a:pt x="68" y="74"/>
                  <a:pt x="68" y="74"/>
                  <a:pt x="68" y="74"/>
                </a:cubicBezTo>
                <a:cubicBezTo>
                  <a:pt x="68" y="74"/>
                  <a:pt x="68" y="73"/>
                  <a:pt x="68" y="73"/>
                </a:cubicBezTo>
                <a:cubicBezTo>
                  <a:pt x="68" y="73"/>
                  <a:pt x="69" y="73"/>
                  <a:pt x="69" y="73"/>
                </a:cubicBezTo>
                <a:cubicBezTo>
                  <a:pt x="69" y="73"/>
                  <a:pt x="68" y="73"/>
                  <a:pt x="68" y="73"/>
                </a:cubicBezTo>
                <a:cubicBezTo>
                  <a:pt x="68" y="73"/>
                  <a:pt x="68" y="73"/>
                  <a:pt x="68" y="73"/>
                </a:cubicBezTo>
                <a:cubicBezTo>
                  <a:pt x="68" y="73"/>
                  <a:pt x="68" y="73"/>
                  <a:pt x="68" y="73"/>
                </a:cubicBezTo>
                <a:cubicBezTo>
                  <a:pt x="68" y="73"/>
                  <a:pt x="68" y="73"/>
                  <a:pt x="68" y="73"/>
                </a:cubicBezTo>
                <a:cubicBezTo>
                  <a:pt x="68" y="73"/>
                  <a:pt x="67" y="73"/>
                  <a:pt x="67" y="73"/>
                </a:cubicBezTo>
                <a:cubicBezTo>
                  <a:pt x="67" y="73"/>
                  <a:pt x="68" y="73"/>
                  <a:pt x="68" y="73"/>
                </a:cubicBezTo>
                <a:cubicBezTo>
                  <a:pt x="68" y="73"/>
                  <a:pt x="68" y="73"/>
                  <a:pt x="68" y="73"/>
                </a:cubicBezTo>
                <a:cubicBezTo>
                  <a:pt x="68" y="73"/>
                  <a:pt x="68" y="72"/>
                  <a:pt x="67" y="72"/>
                </a:cubicBezTo>
                <a:cubicBezTo>
                  <a:pt x="67" y="72"/>
                  <a:pt x="67" y="73"/>
                  <a:pt x="67" y="73"/>
                </a:cubicBezTo>
                <a:cubicBezTo>
                  <a:pt x="67" y="73"/>
                  <a:pt x="67" y="73"/>
                  <a:pt x="67" y="73"/>
                </a:cubicBezTo>
                <a:cubicBezTo>
                  <a:pt x="67" y="73"/>
                  <a:pt x="67" y="73"/>
                  <a:pt x="66" y="73"/>
                </a:cubicBezTo>
                <a:cubicBezTo>
                  <a:pt x="66" y="73"/>
                  <a:pt x="66" y="73"/>
                  <a:pt x="66" y="73"/>
                </a:cubicBezTo>
                <a:cubicBezTo>
                  <a:pt x="66" y="73"/>
                  <a:pt x="66" y="73"/>
                  <a:pt x="66" y="73"/>
                </a:cubicBezTo>
                <a:cubicBezTo>
                  <a:pt x="66" y="73"/>
                  <a:pt x="66" y="73"/>
                  <a:pt x="66" y="73"/>
                </a:cubicBezTo>
                <a:cubicBezTo>
                  <a:pt x="66" y="73"/>
                  <a:pt x="66" y="73"/>
                  <a:pt x="66" y="73"/>
                </a:cubicBezTo>
                <a:cubicBezTo>
                  <a:pt x="66" y="73"/>
                  <a:pt x="66" y="73"/>
                  <a:pt x="66" y="73"/>
                </a:cubicBezTo>
                <a:cubicBezTo>
                  <a:pt x="66" y="73"/>
                  <a:pt x="66" y="73"/>
                  <a:pt x="66" y="73"/>
                </a:cubicBezTo>
                <a:cubicBezTo>
                  <a:pt x="66" y="73"/>
                  <a:pt x="66" y="73"/>
                  <a:pt x="65" y="73"/>
                </a:cubicBezTo>
                <a:cubicBezTo>
                  <a:pt x="65" y="73"/>
                  <a:pt x="65" y="74"/>
                  <a:pt x="65" y="74"/>
                </a:cubicBezTo>
                <a:cubicBezTo>
                  <a:pt x="65" y="74"/>
                  <a:pt x="65" y="74"/>
                  <a:pt x="65" y="74"/>
                </a:cubicBezTo>
                <a:cubicBezTo>
                  <a:pt x="65" y="74"/>
                  <a:pt x="65" y="74"/>
                  <a:pt x="65" y="74"/>
                </a:cubicBezTo>
                <a:cubicBezTo>
                  <a:pt x="65" y="74"/>
                  <a:pt x="64" y="74"/>
                  <a:pt x="64" y="74"/>
                </a:cubicBezTo>
                <a:cubicBezTo>
                  <a:pt x="64" y="74"/>
                  <a:pt x="65" y="74"/>
                  <a:pt x="65" y="73"/>
                </a:cubicBezTo>
                <a:cubicBezTo>
                  <a:pt x="65" y="73"/>
                  <a:pt x="64" y="73"/>
                  <a:pt x="64" y="73"/>
                </a:cubicBezTo>
                <a:cubicBezTo>
                  <a:pt x="64" y="73"/>
                  <a:pt x="64" y="73"/>
                  <a:pt x="64" y="73"/>
                </a:cubicBezTo>
                <a:cubicBezTo>
                  <a:pt x="64" y="73"/>
                  <a:pt x="64" y="73"/>
                  <a:pt x="64" y="73"/>
                </a:cubicBezTo>
                <a:cubicBezTo>
                  <a:pt x="64" y="73"/>
                  <a:pt x="64" y="73"/>
                  <a:pt x="64" y="73"/>
                </a:cubicBezTo>
                <a:cubicBezTo>
                  <a:pt x="64" y="73"/>
                  <a:pt x="64" y="73"/>
                  <a:pt x="64" y="73"/>
                </a:cubicBezTo>
                <a:cubicBezTo>
                  <a:pt x="64" y="73"/>
                  <a:pt x="63" y="73"/>
                  <a:pt x="63" y="73"/>
                </a:cubicBezTo>
                <a:cubicBezTo>
                  <a:pt x="63" y="73"/>
                  <a:pt x="63" y="72"/>
                  <a:pt x="63" y="72"/>
                </a:cubicBezTo>
                <a:cubicBezTo>
                  <a:pt x="63" y="72"/>
                  <a:pt x="63" y="72"/>
                  <a:pt x="63" y="72"/>
                </a:cubicBezTo>
                <a:cubicBezTo>
                  <a:pt x="63" y="72"/>
                  <a:pt x="63" y="72"/>
                  <a:pt x="63" y="72"/>
                </a:cubicBezTo>
                <a:cubicBezTo>
                  <a:pt x="63" y="73"/>
                  <a:pt x="63" y="72"/>
                  <a:pt x="63" y="72"/>
                </a:cubicBezTo>
                <a:cubicBezTo>
                  <a:pt x="63" y="72"/>
                  <a:pt x="63" y="73"/>
                  <a:pt x="63" y="73"/>
                </a:cubicBezTo>
                <a:cubicBezTo>
                  <a:pt x="62" y="73"/>
                  <a:pt x="62" y="73"/>
                  <a:pt x="62" y="72"/>
                </a:cubicBezTo>
                <a:cubicBezTo>
                  <a:pt x="62" y="72"/>
                  <a:pt x="62" y="72"/>
                  <a:pt x="62" y="72"/>
                </a:cubicBezTo>
                <a:cubicBezTo>
                  <a:pt x="62" y="72"/>
                  <a:pt x="62" y="72"/>
                  <a:pt x="62" y="72"/>
                </a:cubicBezTo>
                <a:cubicBezTo>
                  <a:pt x="62" y="72"/>
                  <a:pt x="63" y="72"/>
                  <a:pt x="62" y="71"/>
                </a:cubicBezTo>
                <a:cubicBezTo>
                  <a:pt x="62" y="72"/>
                  <a:pt x="62" y="72"/>
                  <a:pt x="61" y="72"/>
                </a:cubicBezTo>
                <a:cubicBezTo>
                  <a:pt x="62" y="72"/>
                  <a:pt x="62" y="72"/>
                  <a:pt x="62" y="71"/>
                </a:cubicBezTo>
                <a:cubicBezTo>
                  <a:pt x="62" y="71"/>
                  <a:pt x="62" y="71"/>
                  <a:pt x="62" y="71"/>
                </a:cubicBezTo>
                <a:cubicBezTo>
                  <a:pt x="62" y="71"/>
                  <a:pt x="62" y="71"/>
                  <a:pt x="62" y="71"/>
                </a:cubicBezTo>
                <a:cubicBezTo>
                  <a:pt x="62" y="71"/>
                  <a:pt x="62" y="71"/>
                  <a:pt x="62" y="72"/>
                </a:cubicBezTo>
                <a:cubicBezTo>
                  <a:pt x="61" y="71"/>
                  <a:pt x="61" y="71"/>
                  <a:pt x="61" y="71"/>
                </a:cubicBezTo>
                <a:cubicBezTo>
                  <a:pt x="61" y="71"/>
                  <a:pt x="61" y="71"/>
                  <a:pt x="61" y="71"/>
                </a:cubicBezTo>
                <a:cubicBezTo>
                  <a:pt x="62" y="71"/>
                  <a:pt x="62" y="71"/>
                  <a:pt x="62" y="71"/>
                </a:cubicBezTo>
                <a:cubicBezTo>
                  <a:pt x="62" y="71"/>
                  <a:pt x="62" y="71"/>
                  <a:pt x="62" y="71"/>
                </a:cubicBezTo>
                <a:cubicBezTo>
                  <a:pt x="61" y="71"/>
                  <a:pt x="61" y="71"/>
                  <a:pt x="61" y="71"/>
                </a:cubicBezTo>
                <a:cubicBezTo>
                  <a:pt x="61" y="71"/>
                  <a:pt x="61" y="71"/>
                  <a:pt x="60" y="71"/>
                </a:cubicBezTo>
                <a:cubicBezTo>
                  <a:pt x="60" y="71"/>
                  <a:pt x="60" y="71"/>
                  <a:pt x="60" y="70"/>
                </a:cubicBezTo>
                <a:cubicBezTo>
                  <a:pt x="60" y="70"/>
                  <a:pt x="60" y="70"/>
                  <a:pt x="61" y="70"/>
                </a:cubicBezTo>
                <a:cubicBezTo>
                  <a:pt x="61" y="69"/>
                  <a:pt x="61" y="69"/>
                  <a:pt x="61" y="69"/>
                </a:cubicBezTo>
                <a:cubicBezTo>
                  <a:pt x="61" y="69"/>
                  <a:pt x="61" y="69"/>
                  <a:pt x="61" y="69"/>
                </a:cubicBezTo>
                <a:cubicBezTo>
                  <a:pt x="60" y="69"/>
                  <a:pt x="60" y="70"/>
                  <a:pt x="60" y="70"/>
                </a:cubicBezTo>
                <a:cubicBezTo>
                  <a:pt x="60" y="70"/>
                  <a:pt x="60" y="70"/>
                  <a:pt x="60" y="70"/>
                </a:cubicBezTo>
                <a:cubicBezTo>
                  <a:pt x="60" y="70"/>
                  <a:pt x="60" y="70"/>
                  <a:pt x="60" y="69"/>
                </a:cubicBezTo>
                <a:cubicBezTo>
                  <a:pt x="60" y="69"/>
                  <a:pt x="60" y="69"/>
                  <a:pt x="60" y="69"/>
                </a:cubicBezTo>
                <a:cubicBezTo>
                  <a:pt x="60" y="69"/>
                  <a:pt x="60" y="70"/>
                  <a:pt x="60" y="70"/>
                </a:cubicBezTo>
                <a:cubicBezTo>
                  <a:pt x="59" y="69"/>
                  <a:pt x="60" y="69"/>
                  <a:pt x="60" y="69"/>
                </a:cubicBezTo>
                <a:cubicBezTo>
                  <a:pt x="60" y="69"/>
                  <a:pt x="60" y="69"/>
                  <a:pt x="59" y="69"/>
                </a:cubicBezTo>
                <a:cubicBezTo>
                  <a:pt x="59" y="69"/>
                  <a:pt x="59" y="69"/>
                  <a:pt x="59" y="69"/>
                </a:cubicBezTo>
                <a:cubicBezTo>
                  <a:pt x="59" y="69"/>
                  <a:pt x="59" y="69"/>
                  <a:pt x="59" y="69"/>
                </a:cubicBezTo>
                <a:cubicBezTo>
                  <a:pt x="59" y="68"/>
                  <a:pt x="59" y="68"/>
                  <a:pt x="60" y="68"/>
                </a:cubicBezTo>
                <a:cubicBezTo>
                  <a:pt x="59" y="68"/>
                  <a:pt x="59" y="68"/>
                  <a:pt x="59" y="68"/>
                </a:cubicBezTo>
                <a:cubicBezTo>
                  <a:pt x="59" y="68"/>
                  <a:pt x="59" y="68"/>
                  <a:pt x="58" y="68"/>
                </a:cubicBezTo>
                <a:cubicBezTo>
                  <a:pt x="58" y="68"/>
                  <a:pt x="58" y="68"/>
                  <a:pt x="58" y="68"/>
                </a:cubicBezTo>
                <a:cubicBezTo>
                  <a:pt x="58" y="68"/>
                  <a:pt x="58" y="68"/>
                  <a:pt x="58" y="68"/>
                </a:cubicBezTo>
                <a:cubicBezTo>
                  <a:pt x="58" y="68"/>
                  <a:pt x="58" y="68"/>
                  <a:pt x="58" y="68"/>
                </a:cubicBezTo>
                <a:cubicBezTo>
                  <a:pt x="58" y="68"/>
                  <a:pt x="58" y="68"/>
                  <a:pt x="58" y="68"/>
                </a:cubicBezTo>
                <a:cubicBezTo>
                  <a:pt x="58" y="68"/>
                  <a:pt x="58" y="68"/>
                  <a:pt x="58" y="68"/>
                </a:cubicBezTo>
                <a:cubicBezTo>
                  <a:pt x="58" y="68"/>
                  <a:pt x="58" y="67"/>
                  <a:pt x="58" y="67"/>
                </a:cubicBezTo>
                <a:cubicBezTo>
                  <a:pt x="58" y="67"/>
                  <a:pt x="58" y="67"/>
                  <a:pt x="59" y="67"/>
                </a:cubicBezTo>
                <a:cubicBezTo>
                  <a:pt x="59" y="67"/>
                  <a:pt x="59" y="67"/>
                  <a:pt x="60" y="67"/>
                </a:cubicBezTo>
                <a:cubicBezTo>
                  <a:pt x="60" y="67"/>
                  <a:pt x="60" y="67"/>
                  <a:pt x="60" y="67"/>
                </a:cubicBezTo>
                <a:cubicBezTo>
                  <a:pt x="60" y="67"/>
                  <a:pt x="60" y="67"/>
                  <a:pt x="60" y="66"/>
                </a:cubicBezTo>
                <a:cubicBezTo>
                  <a:pt x="60" y="67"/>
                  <a:pt x="60" y="67"/>
                  <a:pt x="60" y="67"/>
                </a:cubicBezTo>
                <a:cubicBezTo>
                  <a:pt x="59" y="67"/>
                  <a:pt x="59" y="67"/>
                  <a:pt x="59" y="67"/>
                </a:cubicBezTo>
                <a:cubicBezTo>
                  <a:pt x="58" y="67"/>
                  <a:pt x="58" y="67"/>
                  <a:pt x="58" y="67"/>
                </a:cubicBezTo>
                <a:cubicBezTo>
                  <a:pt x="58" y="67"/>
                  <a:pt x="58" y="67"/>
                  <a:pt x="58" y="67"/>
                </a:cubicBezTo>
                <a:cubicBezTo>
                  <a:pt x="58" y="67"/>
                  <a:pt x="59" y="67"/>
                  <a:pt x="59" y="66"/>
                </a:cubicBezTo>
                <a:cubicBezTo>
                  <a:pt x="59" y="66"/>
                  <a:pt x="59" y="66"/>
                  <a:pt x="59" y="66"/>
                </a:cubicBezTo>
                <a:cubicBezTo>
                  <a:pt x="59" y="66"/>
                  <a:pt x="59" y="66"/>
                  <a:pt x="59" y="66"/>
                </a:cubicBezTo>
                <a:cubicBezTo>
                  <a:pt x="59" y="66"/>
                  <a:pt x="59" y="66"/>
                  <a:pt x="59" y="66"/>
                </a:cubicBezTo>
                <a:cubicBezTo>
                  <a:pt x="59" y="66"/>
                  <a:pt x="59" y="66"/>
                  <a:pt x="60" y="66"/>
                </a:cubicBezTo>
                <a:cubicBezTo>
                  <a:pt x="60" y="66"/>
                  <a:pt x="60" y="66"/>
                  <a:pt x="60" y="66"/>
                </a:cubicBezTo>
                <a:cubicBezTo>
                  <a:pt x="60" y="66"/>
                  <a:pt x="61" y="66"/>
                  <a:pt x="61" y="66"/>
                </a:cubicBezTo>
                <a:cubicBezTo>
                  <a:pt x="61" y="66"/>
                  <a:pt x="61" y="66"/>
                  <a:pt x="61" y="66"/>
                </a:cubicBezTo>
                <a:cubicBezTo>
                  <a:pt x="61" y="66"/>
                  <a:pt x="61" y="66"/>
                  <a:pt x="61" y="66"/>
                </a:cubicBezTo>
                <a:cubicBezTo>
                  <a:pt x="61" y="66"/>
                  <a:pt x="60" y="66"/>
                  <a:pt x="60" y="66"/>
                </a:cubicBezTo>
                <a:cubicBezTo>
                  <a:pt x="60" y="66"/>
                  <a:pt x="60" y="66"/>
                  <a:pt x="60" y="65"/>
                </a:cubicBezTo>
                <a:cubicBezTo>
                  <a:pt x="60" y="65"/>
                  <a:pt x="60" y="66"/>
                  <a:pt x="59" y="66"/>
                </a:cubicBezTo>
                <a:cubicBezTo>
                  <a:pt x="59" y="65"/>
                  <a:pt x="59" y="65"/>
                  <a:pt x="59" y="65"/>
                </a:cubicBezTo>
                <a:cubicBezTo>
                  <a:pt x="59" y="65"/>
                  <a:pt x="59" y="65"/>
                  <a:pt x="59" y="65"/>
                </a:cubicBezTo>
                <a:cubicBezTo>
                  <a:pt x="59" y="65"/>
                  <a:pt x="59" y="65"/>
                  <a:pt x="59" y="65"/>
                </a:cubicBezTo>
                <a:cubicBezTo>
                  <a:pt x="59" y="65"/>
                  <a:pt x="59" y="65"/>
                  <a:pt x="59" y="65"/>
                </a:cubicBezTo>
                <a:cubicBezTo>
                  <a:pt x="59" y="65"/>
                  <a:pt x="59" y="65"/>
                  <a:pt x="59" y="65"/>
                </a:cubicBezTo>
                <a:cubicBezTo>
                  <a:pt x="59" y="65"/>
                  <a:pt x="59" y="66"/>
                  <a:pt x="59" y="66"/>
                </a:cubicBezTo>
                <a:cubicBezTo>
                  <a:pt x="59" y="66"/>
                  <a:pt x="59" y="66"/>
                  <a:pt x="59" y="66"/>
                </a:cubicBezTo>
                <a:cubicBezTo>
                  <a:pt x="59" y="66"/>
                  <a:pt x="59" y="66"/>
                  <a:pt x="59" y="66"/>
                </a:cubicBezTo>
                <a:cubicBezTo>
                  <a:pt x="59" y="66"/>
                  <a:pt x="59" y="66"/>
                  <a:pt x="58" y="66"/>
                </a:cubicBezTo>
                <a:cubicBezTo>
                  <a:pt x="58" y="66"/>
                  <a:pt x="58" y="66"/>
                  <a:pt x="58" y="66"/>
                </a:cubicBezTo>
                <a:cubicBezTo>
                  <a:pt x="58" y="66"/>
                  <a:pt x="58" y="66"/>
                  <a:pt x="58" y="66"/>
                </a:cubicBezTo>
                <a:cubicBezTo>
                  <a:pt x="58" y="66"/>
                  <a:pt x="58" y="66"/>
                  <a:pt x="58" y="66"/>
                </a:cubicBezTo>
                <a:cubicBezTo>
                  <a:pt x="58" y="66"/>
                  <a:pt x="58" y="67"/>
                  <a:pt x="58" y="67"/>
                </a:cubicBezTo>
                <a:cubicBezTo>
                  <a:pt x="58" y="67"/>
                  <a:pt x="57" y="67"/>
                  <a:pt x="57" y="67"/>
                </a:cubicBezTo>
                <a:cubicBezTo>
                  <a:pt x="57" y="67"/>
                  <a:pt x="57" y="67"/>
                  <a:pt x="57" y="67"/>
                </a:cubicBezTo>
                <a:cubicBezTo>
                  <a:pt x="57" y="67"/>
                  <a:pt x="57" y="67"/>
                  <a:pt x="57" y="66"/>
                </a:cubicBezTo>
                <a:cubicBezTo>
                  <a:pt x="57" y="66"/>
                  <a:pt x="57" y="66"/>
                  <a:pt x="58" y="65"/>
                </a:cubicBezTo>
                <a:cubicBezTo>
                  <a:pt x="58" y="65"/>
                  <a:pt x="58" y="65"/>
                  <a:pt x="58" y="65"/>
                </a:cubicBezTo>
                <a:cubicBezTo>
                  <a:pt x="57" y="65"/>
                  <a:pt x="57" y="65"/>
                  <a:pt x="57" y="65"/>
                </a:cubicBezTo>
                <a:cubicBezTo>
                  <a:pt x="57" y="65"/>
                  <a:pt x="57" y="65"/>
                  <a:pt x="57" y="65"/>
                </a:cubicBezTo>
                <a:cubicBezTo>
                  <a:pt x="57" y="65"/>
                  <a:pt x="57" y="65"/>
                  <a:pt x="57" y="65"/>
                </a:cubicBezTo>
                <a:cubicBezTo>
                  <a:pt x="57" y="65"/>
                  <a:pt x="57" y="65"/>
                  <a:pt x="57" y="65"/>
                </a:cubicBezTo>
                <a:cubicBezTo>
                  <a:pt x="57" y="65"/>
                  <a:pt x="57" y="65"/>
                  <a:pt x="57" y="65"/>
                </a:cubicBezTo>
                <a:cubicBezTo>
                  <a:pt x="57" y="65"/>
                  <a:pt x="57" y="65"/>
                  <a:pt x="57" y="65"/>
                </a:cubicBezTo>
                <a:cubicBezTo>
                  <a:pt x="57" y="64"/>
                  <a:pt x="57" y="64"/>
                  <a:pt x="57" y="64"/>
                </a:cubicBezTo>
                <a:cubicBezTo>
                  <a:pt x="57" y="64"/>
                  <a:pt x="57" y="64"/>
                  <a:pt x="57" y="64"/>
                </a:cubicBezTo>
                <a:cubicBezTo>
                  <a:pt x="57" y="64"/>
                  <a:pt x="57" y="64"/>
                  <a:pt x="57" y="64"/>
                </a:cubicBezTo>
                <a:cubicBezTo>
                  <a:pt x="57" y="64"/>
                  <a:pt x="57" y="64"/>
                  <a:pt x="57" y="64"/>
                </a:cubicBezTo>
                <a:cubicBezTo>
                  <a:pt x="57" y="64"/>
                  <a:pt x="57" y="64"/>
                  <a:pt x="57" y="64"/>
                </a:cubicBezTo>
                <a:cubicBezTo>
                  <a:pt x="57" y="64"/>
                  <a:pt x="57" y="64"/>
                  <a:pt x="57" y="64"/>
                </a:cubicBezTo>
                <a:cubicBezTo>
                  <a:pt x="57" y="64"/>
                  <a:pt x="57" y="64"/>
                  <a:pt x="56" y="64"/>
                </a:cubicBezTo>
                <a:cubicBezTo>
                  <a:pt x="56" y="64"/>
                  <a:pt x="56" y="64"/>
                  <a:pt x="56" y="64"/>
                </a:cubicBezTo>
                <a:cubicBezTo>
                  <a:pt x="56" y="64"/>
                  <a:pt x="56" y="64"/>
                  <a:pt x="56" y="64"/>
                </a:cubicBezTo>
                <a:cubicBezTo>
                  <a:pt x="56" y="64"/>
                  <a:pt x="56" y="63"/>
                  <a:pt x="56" y="63"/>
                </a:cubicBezTo>
                <a:cubicBezTo>
                  <a:pt x="56" y="63"/>
                  <a:pt x="56" y="63"/>
                  <a:pt x="55" y="63"/>
                </a:cubicBezTo>
                <a:cubicBezTo>
                  <a:pt x="55" y="63"/>
                  <a:pt x="55" y="63"/>
                  <a:pt x="55" y="63"/>
                </a:cubicBezTo>
                <a:cubicBezTo>
                  <a:pt x="55" y="63"/>
                  <a:pt x="56" y="63"/>
                  <a:pt x="56" y="63"/>
                </a:cubicBezTo>
                <a:cubicBezTo>
                  <a:pt x="56" y="63"/>
                  <a:pt x="57" y="62"/>
                  <a:pt x="57" y="62"/>
                </a:cubicBezTo>
                <a:cubicBezTo>
                  <a:pt x="57" y="62"/>
                  <a:pt x="57" y="62"/>
                  <a:pt x="57" y="62"/>
                </a:cubicBezTo>
                <a:cubicBezTo>
                  <a:pt x="57" y="62"/>
                  <a:pt x="58" y="62"/>
                  <a:pt x="58" y="62"/>
                </a:cubicBezTo>
                <a:cubicBezTo>
                  <a:pt x="58" y="62"/>
                  <a:pt x="58" y="62"/>
                  <a:pt x="58" y="62"/>
                </a:cubicBezTo>
                <a:cubicBezTo>
                  <a:pt x="58" y="61"/>
                  <a:pt x="58" y="61"/>
                  <a:pt x="58" y="61"/>
                </a:cubicBezTo>
                <a:cubicBezTo>
                  <a:pt x="59" y="61"/>
                  <a:pt x="59" y="61"/>
                  <a:pt x="60" y="61"/>
                </a:cubicBezTo>
                <a:cubicBezTo>
                  <a:pt x="60" y="61"/>
                  <a:pt x="60" y="61"/>
                  <a:pt x="60" y="61"/>
                </a:cubicBezTo>
                <a:cubicBezTo>
                  <a:pt x="60" y="61"/>
                  <a:pt x="60" y="61"/>
                  <a:pt x="60" y="61"/>
                </a:cubicBezTo>
                <a:cubicBezTo>
                  <a:pt x="59" y="61"/>
                  <a:pt x="59" y="61"/>
                  <a:pt x="59" y="61"/>
                </a:cubicBezTo>
                <a:cubicBezTo>
                  <a:pt x="59" y="61"/>
                  <a:pt x="59" y="61"/>
                  <a:pt x="59" y="61"/>
                </a:cubicBezTo>
                <a:cubicBezTo>
                  <a:pt x="59" y="61"/>
                  <a:pt x="58" y="61"/>
                  <a:pt x="58" y="61"/>
                </a:cubicBezTo>
                <a:cubicBezTo>
                  <a:pt x="58" y="61"/>
                  <a:pt x="58" y="61"/>
                  <a:pt x="58" y="61"/>
                </a:cubicBezTo>
                <a:cubicBezTo>
                  <a:pt x="58" y="61"/>
                  <a:pt x="57" y="62"/>
                  <a:pt x="57" y="62"/>
                </a:cubicBezTo>
                <a:cubicBezTo>
                  <a:pt x="57" y="62"/>
                  <a:pt x="57" y="62"/>
                  <a:pt x="57" y="62"/>
                </a:cubicBezTo>
                <a:cubicBezTo>
                  <a:pt x="57" y="62"/>
                  <a:pt x="56" y="62"/>
                  <a:pt x="56" y="63"/>
                </a:cubicBezTo>
                <a:cubicBezTo>
                  <a:pt x="56" y="63"/>
                  <a:pt x="56" y="63"/>
                  <a:pt x="55" y="63"/>
                </a:cubicBezTo>
                <a:cubicBezTo>
                  <a:pt x="55" y="63"/>
                  <a:pt x="55" y="63"/>
                  <a:pt x="55" y="63"/>
                </a:cubicBezTo>
                <a:cubicBezTo>
                  <a:pt x="55" y="63"/>
                  <a:pt x="55" y="63"/>
                  <a:pt x="55" y="63"/>
                </a:cubicBezTo>
                <a:cubicBezTo>
                  <a:pt x="55" y="63"/>
                  <a:pt x="55" y="63"/>
                  <a:pt x="55" y="62"/>
                </a:cubicBezTo>
                <a:cubicBezTo>
                  <a:pt x="55" y="62"/>
                  <a:pt x="55" y="62"/>
                  <a:pt x="55" y="62"/>
                </a:cubicBezTo>
                <a:cubicBezTo>
                  <a:pt x="55" y="62"/>
                  <a:pt x="56" y="62"/>
                  <a:pt x="56" y="62"/>
                </a:cubicBezTo>
                <a:cubicBezTo>
                  <a:pt x="56" y="62"/>
                  <a:pt x="56" y="62"/>
                  <a:pt x="56" y="62"/>
                </a:cubicBezTo>
                <a:cubicBezTo>
                  <a:pt x="56" y="62"/>
                  <a:pt x="56" y="62"/>
                  <a:pt x="55" y="62"/>
                </a:cubicBezTo>
                <a:cubicBezTo>
                  <a:pt x="55" y="62"/>
                  <a:pt x="55" y="62"/>
                  <a:pt x="55" y="62"/>
                </a:cubicBezTo>
                <a:cubicBezTo>
                  <a:pt x="56" y="61"/>
                  <a:pt x="57" y="62"/>
                  <a:pt x="57" y="61"/>
                </a:cubicBezTo>
                <a:cubicBezTo>
                  <a:pt x="57" y="61"/>
                  <a:pt x="57" y="61"/>
                  <a:pt x="57" y="61"/>
                </a:cubicBezTo>
                <a:cubicBezTo>
                  <a:pt x="57" y="61"/>
                  <a:pt x="56" y="61"/>
                  <a:pt x="56" y="61"/>
                </a:cubicBezTo>
                <a:cubicBezTo>
                  <a:pt x="56" y="61"/>
                  <a:pt x="56" y="61"/>
                  <a:pt x="56" y="61"/>
                </a:cubicBezTo>
                <a:cubicBezTo>
                  <a:pt x="55" y="61"/>
                  <a:pt x="55" y="61"/>
                  <a:pt x="55" y="61"/>
                </a:cubicBezTo>
                <a:cubicBezTo>
                  <a:pt x="55" y="61"/>
                  <a:pt x="55" y="61"/>
                  <a:pt x="55" y="61"/>
                </a:cubicBezTo>
                <a:cubicBezTo>
                  <a:pt x="55" y="61"/>
                  <a:pt x="55" y="61"/>
                  <a:pt x="55" y="61"/>
                </a:cubicBezTo>
                <a:cubicBezTo>
                  <a:pt x="56" y="60"/>
                  <a:pt x="57" y="60"/>
                  <a:pt x="58" y="60"/>
                </a:cubicBezTo>
                <a:cubicBezTo>
                  <a:pt x="58" y="60"/>
                  <a:pt x="58" y="60"/>
                  <a:pt x="58" y="60"/>
                </a:cubicBezTo>
                <a:cubicBezTo>
                  <a:pt x="58" y="60"/>
                  <a:pt x="58" y="60"/>
                  <a:pt x="58" y="60"/>
                </a:cubicBezTo>
                <a:cubicBezTo>
                  <a:pt x="58" y="60"/>
                  <a:pt x="58" y="60"/>
                  <a:pt x="57" y="60"/>
                </a:cubicBezTo>
                <a:cubicBezTo>
                  <a:pt x="57" y="60"/>
                  <a:pt x="57" y="60"/>
                  <a:pt x="57" y="60"/>
                </a:cubicBezTo>
                <a:cubicBezTo>
                  <a:pt x="57" y="60"/>
                  <a:pt x="57" y="60"/>
                  <a:pt x="57" y="60"/>
                </a:cubicBezTo>
                <a:cubicBezTo>
                  <a:pt x="56" y="60"/>
                  <a:pt x="55" y="60"/>
                  <a:pt x="55" y="60"/>
                </a:cubicBezTo>
                <a:cubicBezTo>
                  <a:pt x="55" y="60"/>
                  <a:pt x="55" y="60"/>
                  <a:pt x="55" y="60"/>
                </a:cubicBezTo>
                <a:cubicBezTo>
                  <a:pt x="55" y="60"/>
                  <a:pt x="55" y="60"/>
                  <a:pt x="55" y="60"/>
                </a:cubicBezTo>
                <a:cubicBezTo>
                  <a:pt x="56" y="60"/>
                  <a:pt x="56" y="60"/>
                  <a:pt x="56" y="59"/>
                </a:cubicBezTo>
                <a:cubicBezTo>
                  <a:pt x="56" y="59"/>
                  <a:pt x="56" y="59"/>
                  <a:pt x="57" y="59"/>
                </a:cubicBezTo>
                <a:cubicBezTo>
                  <a:pt x="57" y="59"/>
                  <a:pt x="57" y="59"/>
                  <a:pt x="57" y="59"/>
                </a:cubicBezTo>
                <a:cubicBezTo>
                  <a:pt x="58" y="59"/>
                  <a:pt x="58" y="59"/>
                  <a:pt x="58" y="59"/>
                </a:cubicBezTo>
                <a:cubicBezTo>
                  <a:pt x="58" y="59"/>
                  <a:pt x="58" y="59"/>
                  <a:pt x="58" y="59"/>
                </a:cubicBezTo>
                <a:cubicBezTo>
                  <a:pt x="58" y="59"/>
                  <a:pt x="58" y="59"/>
                  <a:pt x="59" y="59"/>
                </a:cubicBezTo>
                <a:cubicBezTo>
                  <a:pt x="59" y="59"/>
                  <a:pt x="59" y="59"/>
                  <a:pt x="59" y="59"/>
                </a:cubicBezTo>
                <a:cubicBezTo>
                  <a:pt x="58" y="59"/>
                  <a:pt x="58" y="59"/>
                  <a:pt x="58" y="59"/>
                </a:cubicBezTo>
                <a:cubicBezTo>
                  <a:pt x="58" y="59"/>
                  <a:pt x="58" y="59"/>
                  <a:pt x="58" y="59"/>
                </a:cubicBezTo>
                <a:cubicBezTo>
                  <a:pt x="58" y="59"/>
                  <a:pt x="58" y="59"/>
                  <a:pt x="58" y="59"/>
                </a:cubicBezTo>
                <a:cubicBezTo>
                  <a:pt x="58" y="59"/>
                  <a:pt x="58" y="59"/>
                  <a:pt x="57" y="59"/>
                </a:cubicBezTo>
                <a:cubicBezTo>
                  <a:pt x="57" y="59"/>
                  <a:pt x="57" y="59"/>
                  <a:pt x="57" y="59"/>
                </a:cubicBezTo>
                <a:cubicBezTo>
                  <a:pt x="57" y="59"/>
                  <a:pt x="57" y="59"/>
                  <a:pt x="57" y="59"/>
                </a:cubicBezTo>
                <a:cubicBezTo>
                  <a:pt x="57" y="59"/>
                  <a:pt x="56" y="59"/>
                  <a:pt x="56" y="59"/>
                </a:cubicBezTo>
                <a:cubicBezTo>
                  <a:pt x="56" y="59"/>
                  <a:pt x="56" y="59"/>
                  <a:pt x="56" y="59"/>
                </a:cubicBezTo>
                <a:cubicBezTo>
                  <a:pt x="56" y="59"/>
                  <a:pt x="55" y="60"/>
                  <a:pt x="55" y="60"/>
                </a:cubicBezTo>
                <a:cubicBezTo>
                  <a:pt x="55" y="60"/>
                  <a:pt x="55" y="60"/>
                  <a:pt x="55" y="60"/>
                </a:cubicBezTo>
                <a:cubicBezTo>
                  <a:pt x="55" y="60"/>
                  <a:pt x="55" y="59"/>
                  <a:pt x="55" y="59"/>
                </a:cubicBezTo>
                <a:cubicBezTo>
                  <a:pt x="55" y="59"/>
                  <a:pt x="55" y="59"/>
                  <a:pt x="56" y="59"/>
                </a:cubicBezTo>
                <a:cubicBezTo>
                  <a:pt x="56" y="59"/>
                  <a:pt x="57" y="59"/>
                  <a:pt x="57" y="59"/>
                </a:cubicBezTo>
                <a:cubicBezTo>
                  <a:pt x="57" y="59"/>
                  <a:pt x="57" y="59"/>
                  <a:pt x="57" y="59"/>
                </a:cubicBezTo>
                <a:cubicBezTo>
                  <a:pt x="56" y="59"/>
                  <a:pt x="56" y="59"/>
                  <a:pt x="56" y="58"/>
                </a:cubicBezTo>
                <a:cubicBezTo>
                  <a:pt x="56" y="58"/>
                  <a:pt x="56" y="58"/>
                  <a:pt x="56" y="58"/>
                </a:cubicBezTo>
                <a:cubicBezTo>
                  <a:pt x="56" y="58"/>
                  <a:pt x="56" y="58"/>
                  <a:pt x="56" y="58"/>
                </a:cubicBezTo>
                <a:cubicBezTo>
                  <a:pt x="56" y="58"/>
                  <a:pt x="56" y="58"/>
                  <a:pt x="57" y="58"/>
                </a:cubicBezTo>
                <a:cubicBezTo>
                  <a:pt x="57" y="59"/>
                  <a:pt x="57" y="59"/>
                  <a:pt x="57" y="59"/>
                </a:cubicBezTo>
                <a:cubicBezTo>
                  <a:pt x="58" y="59"/>
                  <a:pt x="58" y="59"/>
                  <a:pt x="58" y="58"/>
                </a:cubicBezTo>
                <a:cubicBezTo>
                  <a:pt x="58" y="58"/>
                  <a:pt x="59" y="59"/>
                  <a:pt x="59" y="59"/>
                </a:cubicBezTo>
                <a:cubicBezTo>
                  <a:pt x="59" y="59"/>
                  <a:pt x="59" y="59"/>
                  <a:pt x="59" y="59"/>
                </a:cubicBezTo>
                <a:cubicBezTo>
                  <a:pt x="59" y="58"/>
                  <a:pt x="58" y="58"/>
                  <a:pt x="58" y="58"/>
                </a:cubicBezTo>
                <a:cubicBezTo>
                  <a:pt x="58" y="58"/>
                  <a:pt x="58" y="58"/>
                  <a:pt x="58" y="58"/>
                </a:cubicBezTo>
                <a:cubicBezTo>
                  <a:pt x="58" y="58"/>
                  <a:pt x="58" y="58"/>
                  <a:pt x="58" y="58"/>
                </a:cubicBezTo>
                <a:cubicBezTo>
                  <a:pt x="58" y="58"/>
                  <a:pt x="58" y="58"/>
                  <a:pt x="58" y="58"/>
                </a:cubicBezTo>
                <a:cubicBezTo>
                  <a:pt x="58" y="58"/>
                  <a:pt x="58" y="58"/>
                  <a:pt x="58" y="58"/>
                </a:cubicBezTo>
                <a:cubicBezTo>
                  <a:pt x="58" y="58"/>
                  <a:pt x="58" y="58"/>
                  <a:pt x="58" y="58"/>
                </a:cubicBezTo>
                <a:cubicBezTo>
                  <a:pt x="58" y="58"/>
                  <a:pt x="58" y="58"/>
                  <a:pt x="58" y="58"/>
                </a:cubicBezTo>
                <a:cubicBezTo>
                  <a:pt x="57" y="58"/>
                  <a:pt x="57" y="58"/>
                  <a:pt x="57" y="58"/>
                </a:cubicBezTo>
                <a:cubicBezTo>
                  <a:pt x="57" y="58"/>
                  <a:pt x="57" y="58"/>
                  <a:pt x="57" y="58"/>
                </a:cubicBezTo>
                <a:cubicBezTo>
                  <a:pt x="56" y="58"/>
                  <a:pt x="56" y="58"/>
                  <a:pt x="56" y="58"/>
                </a:cubicBezTo>
                <a:cubicBezTo>
                  <a:pt x="56" y="58"/>
                  <a:pt x="56" y="58"/>
                  <a:pt x="56" y="58"/>
                </a:cubicBezTo>
                <a:cubicBezTo>
                  <a:pt x="56" y="58"/>
                  <a:pt x="56" y="58"/>
                  <a:pt x="57" y="57"/>
                </a:cubicBezTo>
                <a:cubicBezTo>
                  <a:pt x="57" y="57"/>
                  <a:pt x="57" y="57"/>
                  <a:pt x="57" y="57"/>
                </a:cubicBezTo>
                <a:cubicBezTo>
                  <a:pt x="58" y="57"/>
                  <a:pt x="58" y="57"/>
                  <a:pt x="58" y="57"/>
                </a:cubicBezTo>
                <a:cubicBezTo>
                  <a:pt x="58" y="57"/>
                  <a:pt x="58" y="57"/>
                  <a:pt x="59" y="57"/>
                </a:cubicBezTo>
                <a:cubicBezTo>
                  <a:pt x="59" y="57"/>
                  <a:pt x="59" y="57"/>
                  <a:pt x="59" y="57"/>
                </a:cubicBezTo>
                <a:cubicBezTo>
                  <a:pt x="58" y="57"/>
                  <a:pt x="58" y="57"/>
                  <a:pt x="58" y="57"/>
                </a:cubicBezTo>
                <a:cubicBezTo>
                  <a:pt x="58" y="57"/>
                  <a:pt x="58" y="57"/>
                  <a:pt x="58" y="57"/>
                </a:cubicBezTo>
                <a:cubicBezTo>
                  <a:pt x="58" y="57"/>
                  <a:pt x="58" y="57"/>
                  <a:pt x="58" y="56"/>
                </a:cubicBezTo>
                <a:cubicBezTo>
                  <a:pt x="58" y="56"/>
                  <a:pt x="58" y="56"/>
                  <a:pt x="58" y="56"/>
                </a:cubicBezTo>
                <a:cubicBezTo>
                  <a:pt x="58" y="56"/>
                  <a:pt x="59" y="56"/>
                  <a:pt x="59" y="56"/>
                </a:cubicBezTo>
                <a:cubicBezTo>
                  <a:pt x="59" y="56"/>
                  <a:pt x="59" y="56"/>
                  <a:pt x="59" y="56"/>
                </a:cubicBezTo>
                <a:cubicBezTo>
                  <a:pt x="59" y="56"/>
                  <a:pt x="59" y="56"/>
                  <a:pt x="59" y="56"/>
                </a:cubicBezTo>
                <a:cubicBezTo>
                  <a:pt x="59" y="56"/>
                  <a:pt x="59" y="56"/>
                  <a:pt x="59" y="56"/>
                </a:cubicBezTo>
                <a:cubicBezTo>
                  <a:pt x="59" y="56"/>
                  <a:pt x="59" y="56"/>
                  <a:pt x="59" y="56"/>
                </a:cubicBezTo>
                <a:cubicBezTo>
                  <a:pt x="59" y="56"/>
                  <a:pt x="59" y="56"/>
                  <a:pt x="59" y="56"/>
                </a:cubicBezTo>
                <a:cubicBezTo>
                  <a:pt x="59" y="56"/>
                  <a:pt x="59" y="56"/>
                  <a:pt x="58" y="56"/>
                </a:cubicBezTo>
                <a:cubicBezTo>
                  <a:pt x="58" y="56"/>
                  <a:pt x="58" y="56"/>
                  <a:pt x="58" y="56"/>
                </a:cubicBezTo>
                <a:cubicBezTo>
                  <a:pt x="59" y="56"/>
                  <a:pt x="59" y="56"/>
                  <a:pt x="59" y="56"/>
                </a:cubicBezTo>
                <a:cubicBezTo>
                  <a:pt x="59" y="56"/>
                  <a:pt x="59" y="55"/>
                  <a:pt x="59" y="55"/>
                </a:cubicBezTo>
                <a:cubicBezTo>
                  <a:pt x="59" y="55"/>
                  <a:pt x="59" y="55"/>
                  <a:pt x="59" y="55"/>
                </a:cubicBezTo>
                <a:cubicBezTo>
                  <a:pt x="59" y="55"/>
                  <a:pt x="59" y="55"/>
                  <a:pt x="59" y="55"/>
                </a:cubicBezTo>
                <a:cubicBezTo>
                  <a:pt x="59" y="55"/>
                  <a:pt x="59" y="55"/>
                  <a:pt x="59" y="55"/>
                </a:cubicBezTo>
                <a:cubicBezTo>
                  <a:pt x="59" y="55"/>
                  <a:pt x="59" y="55"/>
                  <a:pt x="59" y="55"/>
                </a:cubicBezTo>
                <a:cubicBezTo>
                  <a:pt x="59" y="55"/>
                  <a:pt x="59" y="55"/>
                  <a:pt x="59" y="55"/>
                </a:cubicBezTo>
                <a:cubicBezTo>
                  <a:pt x="59" y="55"/>
                  <a:pt x="59" y="55"/>
                  <a:pt x="59" y="55"/>
                </a:cubicBezTo>
                <a:cubicBezTo>
                  <a:pt x="59" y="55"/>
                  <a:pt x="59" y="55"/>
                  <a:pt x="59" y="55"/>
                </a:cubicBezTo>
                <a:cubicBezTo>
                  <a:pt x="59" y="54"/>
                  <a:pt x="59" y="54"/>
                  <a:pt x="59" y="54"/>
                </a:cubicBezTo>
                <a:cubicBezTo>
                  <a:pt x="59" y="54"/>
                  <a:pt x="59" y="54"/>
                  <a:pt x="59" y="54"/>
                </a:cubicBezTo>
                <a:cubicBezTo>
                  <a:pt x="59" y="54"/>
                  <a:pt x="59" y="54"/>
                  <a:pt x="59" y="54"/>
                </a:cubicBezTo>
                <a:cubicBezTo>
                  <a:pt x="59" y="54"/>
                  <a:pt x="59" y="54"/>
                  <a:pt x="58" y="54"/>
                </a:cubicBezTo>
                <a:cubicBezTo>
                  <a:pt x="58" y="54"/>
                  <a:pt x="58" y="54"/>
                  <a:pt x="58" y="54"/>
                </a:cubicBezTo>
                <a:cubicBezTo>
                  <a:pt x="58" y="54"/>
                  <a:pt x="58" y="54"/>
                  <a:pt x="58" y="54"/>
                </a:cubicBezTo>
                <a:cubicBezTo>
                  <a:pt x="58" y="54"/>
                  <a:pt x="58" y="54"/>
                  <a:pt x="58" y="54"/>
                </a:cubicBezTo>
                <a:cubicBezTo>
                  <a:pt x="58" y="54"/>
                  <a:pt x="58" y="54"/>
                  <a:pt x="58" y="54"/>
                </a:cubicBezTo>
                <a:cubicBezTo>
                  <a:pt x="58" y="54"/>
                  <a:pt x="58" y="54"/>
                  <a:pt x="58" y="54"/>
                </a:cubicBezTo>
                <a:cubicBezTo>
                  <a:pt x="58" y="54"/>
                  <a:pt x="58" y="54"/>
                  <a:pt x="58" y="54"/>
                </a:cubicBezTo>
                <a:cubicBezTo>
                  <a:pt x="57" y="54"/>
                  <a:pt x="57" y="54"/>
                  <a:pt x="57" y="54"/>
                </a:cubicBezTo>
                <a:cubicBezTo>
                  <a:pt x="57" y="54"/>
                  <a:pt x="56" y="54"/>
                  <a:pt x="56" y="54"/>
                </a:cubicBezTo>
                <a:cubicBezTo>
                  <a:pt x="56" y="54"/>
                  <a:pt x="56" y="54"/>
                  <a:pt x="56" y="54"/>
                </a:cubicBezTo>
                <a:cubicBezTo>
                  <a:pt x="56" y="54"/>
                  <a:pt x="56" y="54"/>
                  <a:pt x="56" y="54"/>
                </a:cubicBezTo>
                <a:cubicBezTo>
                  <a:pt x="56" y="54"/>
                  <a:pt x="55" y="54"/>
                  <a:pt x="55" y="54"/>
                </a:cubicBezTo>
                <a:cubicBezTo>
                  <a:pt x="55" y="54"/>
                  <a:pt x="55" y="54"/>
                  <a:pt x="55" y="54"/>
                </a:cubicBezTo>
                <a:cubicBezTo>
                  <a:pt x="56" y="54"/>
                  <a:pt x="56" y="54"/>
                  <a:pt x="56" y="54"/>
                </a:cubicBezTo>
                <a:cubicBezTo>
                  <a:pt x="56" y="54"/>
                  <a:pt x="56" y="54"/>
                  <a:pt x="57" y="55"/>
                </a:cubicBezTo>
                <a:cubicBezTo>
                  <a:pt x="57" y="55"/>
                  <a:pt x="58" y="55"/>
                  <a:pt x="57" y="55"/>
                </a:cubicBezTo>
                <a:cubicBezTo>
                  <a:pt x="57" y="55"/>
                  <a:pt x="57" y="56"/>
                  <a:pt x="56" y="56"/>
                </a:cubicBezTo>
                <a:cubicBezTo>
                  <a:pt x="56" y="56"/>
                  <a:pt x="56" y="56"/>
                  <a:pt x="56" y="56"/>
                </a:cubicBezTo>
                <a:cubicBezTo>
                  <a:pt x="56" y="56"/>
                  <a:pt x="55" y="56"/>
                  <a:pt x="55" y="56"/>
                </a:cubicBezTo>
                <a:cubicBezTo>
                  <a:pt x="55" y="56"/>
                  <a:pt x="55" y="56"/>
                  <a:pt x="55" y="56"/>
                </a:cubicBezTo>
                <a:cubicBezTo>
                  <a:pt x="55" y="56"/>
                  <a:pt x="55" y="55"/>
                  <a:pt x="55" y="55"/>
                </a:cubicBezTo>
                <a:cubicBezTo>
                  <a:pt x="55" y="55"/>
                  <a:pt x="55" y="55"/>
                  <a:pt x="55" y="55"/>
                </a:cubicBezTo>
                <a:cubicBezTo>
                  <a:pt x="55" y="55"/>
                  <a:pt x="55" y="55"/>
                  <a:pt x="55" y="55"/>
                </a:cubicBezTo>
                <a:cubicBezTo>
                  <a:pt x="55" y="55"/>
                  <a:pt x="55" y="55"/>
                  <a:pt x="55" y="55"/>
                </a:cubicBezTo>
                <a:cubicBezTo>
                  <a:pt x="55" y="55"/>
                  <a:pt x="55" y="55"/>
                  <a:pt x="55" y="55"/>
                </a:cubicBezTo>
                <a:cubicBezTo>
                  <a:pt x="55" y="55"/>
                  <a:pt x="55" y="55"/>
                  <a:pt x="55" y="55"/>
                </a:cubicBezTo>
                <a:cubicBezTo>
                  <a:pt x="55" y="55"/>
                  <a:pt x="55" y="55"/>
                  <a:pt x="55" y="55"/>
                </a:cubicBezTo>
                <a:cubicBezTo>
                  <a:pt x="54" y="55"/>
                  <a:pt x="54" y="55"/>
                  <a:pt x="54" y="55"/>
                </a:cubicBezTo>
                <a:cubicBezTo>
                  <a:pt x="54" y="55"/>
                  <a:pt x="54" y="55"/>
                  <a:pt x="54" y="55"/>
                </a:cubicBezTo>
                <a:cubicBezTo>
                  <a:pt x="51" y="58"/>
                  <a:pt x="48" y="61"/>
                  <a:pt x="46" y="64"/>
                </a:cubicBezTo>
                <a:cubicBezTo>
                  <a:pt x="46" y="64"/>
                  <a:pt x="46" y="64"/>
                  <a:pt x="46" y="64"/>
                </a:cubicBezTo>
                <a:cubicBezTo>
                  <a:pt x="47" y="64"/>
                  <a:pt x="47" y="65"/>
                  <a:pt x="47" y="65"/>
                </a:cubicBezTo>
                <a:cubicBezTo>
                  <a:pt x="47" y="65"/>
                  <a:pt x="47" y="65"/>
                  <a:pt x="47" y="65"/>
                </a:cubicBezTo>
                <a:cubicBezTo>
                  <a:pt x="47" y="65"/>
                  <a:pt x="47" y="65"/>
                  <a:pt x="47" y="66"/>
                </a:cubicBezTo>
                <a:cubicBezTo>
                  <a:pt x="47" y="66"/>
                  <a:pt x="47" y="66"/>
                  <a:pt x="47" y="66"/>
                </a:cubicBezTo>
                <a:cubicBezTo>
                  <a:pt x="47" y="66"/>
                  <a:pt x="48" y="66"/>
                  <a:pt x="48" y="66"/>
                </a:cubicBezTo>
                <a:cubicBezTo>
                  <a:pt x="48" y="66"/>
                  <a:pt x="48" y="66"/>
                  <a:pt x="48" y="66"/>
                </a:cubicBezTo>
                <a:cubicBezTo>
                  <a:pt x="49" y="66"/>
                  <a:pt x="49" y="66"/>
                  <a:pt x="49" y="66"/>
                </a:cubicBezTo>
                <a:cubicBezTo>
                  <a:pt x="50" y="66"/>
                  <a:pt x="50" y="67"/>
                  <a:pt x="51" y="67"/>
                </a:cubicBezTo>
                <a:cubicBezTo>
                  <a:pt x="51" y="67"/>
                  <a:pt x="51" y="67"/>
                  <a:pt x="51" y="67"/>
                </a:cubicBezTo>
                <a:cubicBezTo>
                  <a:pt x="50" y="67"/>
                  <a:pt x="50" y="67"/>
                  <a:pt x="50" y="67"/>
                </a:cubicBezTo>
                <a:cubicBezTo>
                  <a:pt x="50" y="68"/>
                  <a:pt x="49" y="67"/>
                  <a:pt x="49" y="67"/>
                </a:cubicBezTo>
                <a:cubicBezTo>
                  <a:pt x="49" y="67"/>
                  <a:pt x="49" y="67"/>
                  <a:pt x="49" y="67"/>
                </a:cubicBezTo>
                <a:cubicBezTo>
                  <a:pt x="49" y="68"/>
                  <a:pt x="50" y="68"/>
                  <a:pt x="50" y="68"/>
                </a:cubicBezTo>
                <a:cubicBezTo>
                  <a:pt x="49" y="68"/>
                  <a:pt x="49" y="68"/>
                  <a:pt x="49" y="69"/>
                </a:cubicBezTo>
                <a:cubicBezTo>
                  <a:pt x="48" y="69"/>
                  <a:pt x="48" y="68"/>
                  <a:pt x="48" y="68"/>
                </a:cubicBezTo>
                <a:cubicBezTo>
                  <a:pt x="48" y="68"/>
                  <a:pt x="48" y="68"/>
                  <a:pt x="48" y="68"/>
                </a:cubicBezTo>
                <a:cubicBezTo>
                  <a:pt x="48" y="69"/>
                  <a:pt x="48" y="69"/>
                  <a:pt x="48" y="69"/>
                </a:cubicBezTo>
                <a:cubicBezTo>
                  <a:pt x="48" y="69"/>
                  <a:pt x="48" y="70"/>
                  <a:pt x="48" y="70"/>
                </a:cubicBezTo>
                <a:cubicBezTo>
                  <a:pt x="48" y="70"/>
                  <a:pt x="48" y="70"/>
                  <a:pt x="48" y="70"/>
                </a:cubicBezTo>
                <a:cubicBezTo>
                  <a:pt x="48" y="70"/>
                  <a:pt x="47" y="70"/>
                  <a:pt x="47" y="70"/>
                </a:cubicBezTo>
                <a:cubicBezTo>
                  <a:pt x="47" y="69"/>
                  <a:pt x="47" y="69"/>
                  <a:pt x="47" y="69"/>
                </a:cubicBezTo>
                <a:cubicBezTo>
                  <a:pt x="47" y="69"/>
                  <a:pt x="46" y="69"/>
                  <a:pt x="46" y="69"/>
                </a:cubicBezTo>
                <a:cubicBezTo>
                  <a:pt x="46" y="69"/>
                  <a:pt x="46" y="69"/>
                  <a:pt x="46" y="69"/>
                </a:cubicBezTo>
                <a:cubicBezTo>
                  <a:pt x="46" y="68"/>
                  <a:pt x="46" y="68"/>
                  <a:pt x="46" y="68"/>
                </a:cubicBezTo>
                <a:cubicBezTo>
                  <a:pt x="46" y="68"/>
                  <a:pt x="46" y="68"/>
                  <a:pt x="45" y="68"/>
                </a:cubicBezTo>
                <a:cubicBezTo>
                  <a:pt x="45" y="68"/>
                  <a:pt x="44" y="67"/>
                  <a:pt x="44" y="67"/>
                </a:cubicBezTo>
                <a:cubicBezTo>
                  <a:pt x="44" y="67"/>
                  <a:pt x="43" y="68"/>
                  <a:pt x="43" y="68"/>
                </a:cubicBezTo>
                <a:cubicBezTo>
                  <a:pt x="43" y="68"/>
                  <a:pt x="43" y="68"/>
                  <a:pt x="44" y="68"/>
                </a:cubicBezTo>
                <a:cubicBezTo>
                  <a:pt x="44" y="68"/>
                  <a:pt x="44" y="68"/>
                  <a:pt x="43" y="68"/>
                </a:cubicBezTo>
                <a:cubicBezTo>
                  <a:pt x="43" y="68"/>
                  <a:pt x="43" y="68"/>
                  <a:pt x="43" y="68"/>
                </a:cubicBezTo>
                <a:cubicBezTo>
                  <a:pt x="43" y="68"/>
                  <a:pt x="43" y="68"/>
                  <a:pt x="43" y="68"/>
                </a:cubicBezTo>
                <a:cubicBezTo>
                  <a:pt x="43" y="68"/>
                  <a:pt x="43" y="68"/>
                  <a:pt x="43" y="69"/>
                </a:cubicBezTo>
                <a:cubicBezTo>
                  <a:pt x="43" y="69"/>
                  <a:pt x="43" y="69"/>
                  <a:pt x="43" y="69"/>
                </a:cubicBezTo>
                <a:cubicBezTo>
                  <a:pt x="43" y="69"/>
                  <a:pt x="43" y="69"/>
                  <a:pt x="43" y="69"/>
                </a:cubicBezTo>
                <a:cubicBezTo>
                  <a:pt x="44" y="69"/>
                  <a:pt x="44" y="70"/>
                  <a:pt x="44" y="70"/>
                </a:cubicBezTo>
                <a:cubicBezTo>
                  <a:pt x="44" y="70"/>
                  <a:pt x="44" y="70"/>
                  <a:pt x="44" y="70"/>
                </a:cubicBezTo>
                <a:cubicBezTo>
                  <a:pt x="44" y="70"/>
                  <a:pt x="44" y="70"/>
                  <a:pt x="45" y="70"/>
                </a:cubicBezTo>
                <a:cubicBezTo>
                  <a:pt x="45" y="70"/>
                  <a:pt x="45" y="71"/>
                  <a:pt x="45" y="71"/>
                </a:cubicBezTo>
                <a:cubicBezTo>
                  <a:pt x="46" y="71"/>
                  <a:pt x="46" y="71"/>
                  <a:pt x="46" y="71"/>
                </a:cubicBezTo>
                <a:cubicBezTo>
                  <a:pt x="46" y="71"/>
                  <a:pt x="46" y="71"/>
                  <a:pt x="46" y="71"/>
                </a:cubicBezTo>
                <a:cubicBezTo>
                  <a:pt x="46" y="71"/>
                  <a:pt x="46" y="71"/>
                  <a:pt x="46" y="71"/>
                </a:cubicBezTo>
                <a:cubicBezTo>
                  <a:pt x="46" y="71"/>
                  <a:pt x="46" y="71"/>
                  <a:pt x="46" y="71"/>
                </a:cubicBezTo>
                <a:cubicBezTo>
                  <a:pt x="46" y="72"/>
                  <a:pt x="47" y="72"/>
                  <a:pt x="47" y="73"/>
                </a:cubicBezTo>
                <a:cubicBezTo>
                  <a:pt x="47" y="73"/>
                  <a:pt x="47" y="73"/>
                  <a:pt x="47" y="73"/>
                </a:cubicBezTo>
                <a:cubicBezTo>
                  <a:pt x="47" y="73"/>
                  <a:pt x="46" y="72"/>
                  <a:pt x="46" y="72"/>
                </a:cubicBezTo>
                <a:cubicBezTo>
                  <a:pt x="46" y="73"/>
                  <a:pt x="46" y="73"/>
                  <a:pt x="46" y="74"/>
                </a:cubicBezTo>
                <a:cubicBezTo>
                  <a:pt x="46" y="74"/>
                  <a:pt x="46" y="74"/>
                  <a:pt x="46" y="74"/>
                </a:cubicBezTo>
                <a:cubicBezTo>
                  <a:pt x="46" y="74"/>
                  <a:pt x="46" y="74"/>
                  <a:pt x="46" y="74"/>
                </a:cubicBezTo>
                <a:cubicBezTo>
                  <a:pt x="46" y="74"/>
                  <a:pt x="46" y="74"/>
                  <a:pt x="46" y="75"/>
                </a:cubicBezTo>
                <a:cubicBezTo>
                  <a:pt x="46" y="74"/>
                  <a:pt x="46" y="74"/>
                  <a:pt x="45" y="74"/>
                </a:cubicBezTo>
                <a:cubicBezTo>
                  <a:pt x="44" y="74"/>
                  <a:pt x="44" y="73"/>
                  <a:pt x="43" y="72"/>
                </a:cubicBezTo>
                <a:cubicBezTo>
                  <a:pt x="43" y="72"/>
                  <a:pt x="43" y="73"/>
                  <a:pt x="43" y="73"/>
                </a:cubicBezTo>
                <a:cubicBezTo>
                  <a:pt x="42" y="73"/>
                  <a:pt x="42" y="72"/>
                  <a:pt x="42" y="72"/>
                </a:cubicBezTo>
                <a:cubicBezTo>
                  <a:pt x="42" y="73"/>
                  <a:pt x="43" y="74"/>
                  <a:pt x="43" y="74"/>
                </a:cubicBezTo>
                <a:cubicBezTo>
                  <a:pt x="44" y="74"/>
                  <a:pt x="45" y="75"/>
                  <a:pt x="45" y="76"/>
                </a:cubicBezTo>
                <a:cubicBezTo>
                  <a:pt x="44" y="76"/>
                  <a:pt x="43" y="75"/>
                  <a:pt x="43" y="75"/>
                </a:cubicBezTo>
                <a:cubicBezTo>
                  <a:pt x="42" y="75"/>
                  <a:pt x="42" y="75"/>
                  <a:pt x="41" y="75"/>
                </a:cubicBezTo>
                <a:cubicBezTo>
                  <a:pt x="41" y="75"/>
                  <a:pt x="41" y="74"/>
                  <a:pt x="41" y="74"/>
                </a:cubicBezTo>
                <a:cubicBezTo>
                  <a:pt x="41" y="74"/>
                  <a:pt x="40" y="74"/>
                  <a:pt x="40" y="74"/>
                </a:cubicBezTo>
                <a:cubicBezTo>
                  <a:pt x="40" y="74"/>
                  <a:pt x="40" y="74"/>
                  <a:pt x="40" y="74"/>
                </a:cubicBezTo>
                <a:cubicBezTo>
                  <a:pt x="40" y="74"/>
                  <a:pt x="39" y="74"/>
                  <a:pt x="39" y="74"/>
                </a:cubicBezTo>
                <a:cubicBezTo>
                  <a:pt x="39" y="74"/>
                  <a:pt x="39" y="74"/>
                  <a:pt x="39" y="74"/>
                </a:cubicBezTo>
                <a:cubicBezTo>
                  <a:pt x="39" y="75"/>
                  <a:pt x="38" y="75"/>
                  <a:pt x="38" y="76"/>
                </a:cubicBezTo>
                <a:cubicBezTo>
                  <a:pt x="38" y="76"/>
                  <a:pt x="38" y="76"/>
                  <a:pt x="38" y="76"/>
                </a:cubicBezTo>
                <a:cubicBezTo>
                  <a:pt x="38" y="77"/>
                  <a:pt x="38" y="77"/>
                  <a:pt x="38" y="77"/>
                </a:cubicBezTo>
                <a:cubicBezTo>
                  <a:pt x="39" y="77"/>
                  <a:pt x="40" y="77"/>
                  <a:pt x="40" y="78"/>
                </a:cubicBezTo>
                <a:cubicBezTo>
                  <a:pt x="41" y="78"/>
                  <a:pt x="41" y="77"/>
                  <a:pt x="41" y="77"/>
                </a:cubicBezTo>
                <a:cubicBezTo>
                  <a:pt x="41" y="77"/>
                  <a:pt x="41" y="78"/>
                  <a:pt x="41" y="78"/>
                </a:cubicBezTo>
                <a:cubicBezTo>
                  <a:pt x="41" y="78"/>
                  <a:pt x="41" y="78"/>
                  <a:pt x="41" y="78"/>
                </a:cubicBezTo>
                <a:cubicBezTo>
                  <a:pt x="40" y="78"/>
                  <a:pt x="41" y="80"/>
                  <a:pt x="41" y="81"/>
                </a:cubicBezTo>
                <a:cubicBezTo>
                  <a:pt x="41" y="81"/>
                  <a:pt x="41" y="81"/>
                  <a:pt x="40" y="81"/>
                </a:cubicBezTo>
                <a:cubicBezTo>
                  <a:pt x="40" y="81"/>
                  <a:pt x="40" y="81"/>
                  <a:pt x="41" y="82"/>
                </a:cubicBezTo>
                <a:cubicBezTo>
                  <a:pt x="41" y="82"/>
                  <a:pt x="41" y="82"/>
                  <a:pt x="41" y="82"/>
                </a:cubicBezTo>
                <a:cubicBezTo>
                  <a:pt x="41" y="81"/>
                  <a:pt x="42" y="81"/>
                  <a:pt x="43" y="82"/>
                </a:cubicBezTo>
                <a:cubicBezTo>
                  <a:pt x="43" y="82"/>
                  <a:pt x="43" y="82"/>
                  <a:pt x="42" y="82"/>
                </a:cubicBezTo>
                <a:cubicBezTo>
                  <a:pt x="43" y="82"/>
                  <a:pt x="43" y="82"/>
                  <a:pt x="43" y="82"/>
                </a:cubicBezTo>
                <a:cubicBezTo>
                  <a:pt x="43" y="82"/>
                  <a:pt x="44" y="82"/>
                  <a:pt x="44" y="82"/>
                </a:cubicBezTo>
                <a:cubicBezTo>
                  <a:pt x="44" y="82"/>
                  <a:pt x="44" y="81"/>
                  <a:pt x="44" y="81"/>
                </a:cubicBezTo>
                <a:cubicBezTo>
                  <a:pt x="45" y="81"/>
                  <a:pt x="45" y="82"/>
                  <a:pt x="45" y="82"/>
                </a:cubicBezTo>
                <a:cubicBezTo>
                  <a:pt x="45" y="82"/>
                  <a:pt x="45" y="82"/>
                  <a:pt x="45" y="82"/>
                </a:cubicBezTo>
                <a:cubicBezTo>
                  <a:pt x="45" y="81"/>
                  <a:pt x="45" y="81"/>
                  <a:pt x="46" y="80"/>
                </a:cubicBezTo>
                <a:cubicBezTo>
                  <a:pt x="45" y="79"/>
                  <a:pt x="46" y="80"/>
                  <a:pt x="46" y="79"/>
                </a:cubicBezTo>
                <a:cubicBezTo>
                  <a:pt x="46" y="79"/>
                  <a:pt x="46" y="79"/>
                  <a:pt x="46" y="79"/>
                </a:cubicBezTo>
                <a:cubicBezTo>
                  <a:pt x="47" y="79"/>
                  <a:pt x="47" y="79"/>
                  <a:pt x="47" y="79"/>
                </a:cubicBezTo>
                <a:cubicBezTo>
                  <a:pt x="47" y="79"/>
                  <a:pt x="48" y="81"/>
                  <a:pt x="49" y="81"/>
                </a:cubicBezTo>
                <a:cubicBezTo>
                  <a:pt x="49" y="82"/>
                  <a:pt x="48" y="82"/>
                  <a:pt x="48" y="82"/>
                </a:cubicBezTo>
                <a:cubicBezTo>
                  <a:pt x="49" y="82"/>
                  <a:pt x="49" y="82"/>
                  <a:pt x="49" y="82"/>
                </a:cubicBezTo>
                <a:cubicBezTo>
                  <a:pt x="49" y="83"/>
                  <a:pt x="50" y="82"/>
                  <a:pt x="50" y="83"/>
                </a:cubicBezTo>
                <a:cubicBezTo>
                  <a:pt x="50" y="83"/>
                  <a:pt x="50" y="83"/>
                  <a:pt x="49" y="83"/>
                </a:cubicBezTo>
                <a:cubicBezTo>
                  <a:pt x="50" y="84"/>
                  <a:pt x="50" y="84"/>
                  <a:pt x="50" y="84"/>
                </a:cubicBezTo>
                <a:cubicBezTo>
                  <a:pt x="50" y="84"/>
                  <a:pt x="50" y="84"/>
                  <a:pt x="50" y="85"/>
                </a:cubicBezTo>
                <a:cubicBezTo>
                  <a:pt x="50" y="85"/>
                  <a:pt x="50" y="84"/>
                  <a:pt x="49" y="85"/>
                </a:cubicBezTo>
                <a:cubicBezTo>
                  <a:pt x="49" y="85"/>
                  <a:pt x="49" y="85"/>
                  <a:pt x="49" y="85"/>
                </a:cubicBezTo>
                <a:cubicBezTo>
                  <a:pt x="49" y="85"/>
                  <a:pt x="50" y="85"/>
                  <a:pt x="50" y="86"/>
                </a:cubicBezTo>
                <a:cubicBezTo>
                  <a:pt x="50" y="86"/>
                  <a:pt x="50" y="86"/>
                  <a:pt x="50" y="86"/>
                </a:cubicBezTo>
                <a:cubicBezTo>
                  <a:pt x="51" y="86"/>
                  <a:pt x="52" y="86"/>
                  <a:pt x="52" y="87"/>
                </a:cubicBezTo>
                <a:cubicBezTo>
                  <a:pt x="51" y="87"/>
                  <a:pt x="51" y="87"/>
                  <a:pt x="51" y="87"/>
                </a:cubicBezTo>
                <a:cubicBezTo>
                  <a:pt x="52" y="87"/>
                  <a:pt x="52" y="87"/>
                  <a:pt x="52" y="87"/>
                </a:cubicBezTo>
                <a:cubicBezTo>
                  <a:pt x="53" y="87"/>
                  <a:pt x="53" y="88"/>
                  <a:pt x="54" y="88"/>
                </a:cubicBezTo>
                <a:cubicBezTo>
                  <a:pt x="54" y="88"/>
                  <a:pt x="54" y="88"/>
                  <a:pt x="55" y="88"/>
                </a:cubicBezTo>
                <a:cubicBezTo>
                  <a:pt x="55" y="89"/>
                  <a:pt x="54" y="89"/>
                  <a:pt x="54" y="89"/>
                </a:cubicBezTo>
                <a:cubicBezTo>
                  <a:pt x="53" y="89"/>
                  <a:pt x="53" y="89"/>
                  <a:pt x="53" y="89"/>
                </a:cubicBezTo>
                <a:cubicBezTo>
                  <a:pt x="52" y="89"/>
                  <a:pt x="52" y="89"/>
                  <a:pt x="52" y="89"/>
                </a:cubicBezTo>
                <a:cubicBezTo>
                  <a:pt x="52" y="90"/>
                  <a:pt x="52" y="90"/>
                  <a:pt x="52" y="90"/>
                </a:cubicBezTo>
                <a:cubicBezTo>
                  <a:pt x="52" y="90"/>
                  <a:pt x="53" y="90"/>
                  <a:pt x="53" y="90"/>
                </a:cubicBezTo>
                <a:cubicBezTo>
                  <a:pt x="54" y="89"/>
                  <a:pt x="54" y="88"/>
                  <a:pt x="55" y="89"/>
                </a:cubicBezTo>
                <a:cubicBezTo>
                  <a:pt x="55" y="89"/>
                  <a:pt x="55" y="90"/>
                  <a:pt x="55" y="90"/>
                </a:cubicBezTo>
                <a:cubicBezTo>
                  <a:pt x="55" y="90"/>
                  <a:pt x="55" y="90"/>
                  <a:pt x="55" y="90"/>
                </a:cubicBezTo>
                <a:cubicBezTo>
                  <a:pt x="55" y="90"/>
                  <a:pt x="56" y="90"/>
                  <a:pt x="56" y="90"/>
                </a:cubicBezTo>
                <a:cubicBezTo>
                  <a:pt x="56" y="90"/>
                  <a:pt x="57" y="90"/>
                  <a:pt x="57" y="90"/>
                </a:cubicBezTo>
                <a:cubicBezTo>
                  <a:pt x="57" y="91"/>
                  <a:pt x="57" y="91"/>
                  <a:pt x="57" y="91"/>
                </a:cubicBezTo>
                <a:cubicBezTo>
                  <a:pt x="57" y="92"/>
                  <a:pt x="57" y="92"/>
                  <a:pt x="57" y="92"/>
                </a:cubicBezTo>
                <a:cubicBezTo>
                  <a:pt x="57" y="92"/>
                  <a:pt x="57" y="92"/>
                  <a:pt x="57" y="92"/>
                </a:cubicBezTo>
                <a:cubicBezTo>
                  <a:pt x="57" y="92"/>
                  <a:pt x="56" y="93"/>
                  <a:pt x="56" y="93"/>
                </a:cubicBezTo>
                <a:cubicBezTo>
                  <a:pt x="55" y="93"/>
                  <a:pt x="54" y="93"/>
                  <a:pt x="54" y="93"/>
                </a:cubicBezTo>
                <a:cubicBezTo>
                  <a:pt x="53" y="94"/>
                  <a:pt x="53" y="94"/>
                  <a:pt x="53" y="94"/>
                </a:cubicBezTo>
                <a:cubicBezTo>
                  <a:pt x="52" y="95"/>
                  <a:pt x="51" y="95"/>
                  <a:pt x="50" y="95"/>
                </a:cubicBezTo>
                <a:cubicBezTo>
                  <a:pt x="50" y="95"/>
                  <a:pt x="49" y="95"/>
                  <a:pt x="48" y="95"/>
                </a:cubicBezTo>
                <a:cubicBezTo>
                  <a:pt x="48" y="95"/>
                  <a:pt x="47" y="95"/>
                  <a:pt x="46" y="95"/>
                </a:cubicBezTo>
                <a:cubicBezTo>
                  <a:pt x="46" y="95"/>
                  <a:pt x="45" y="95"/>
                  <a:pt x="44" y="95"/>
                </a:cubicBezTo>
                <a:cubicBezTo>
                  <a:pt x="44" y="95"/>
                  <a:pt x="44" y="96"/>
                  <a:pt x="43" y="96"/>
                </a:cubicBezTo>
                <a:cubicBezTo>
                  <a:pt x="43" y="96"/>
                  <a:pt x="43" y="96"/>
                  <a:pt x="42" y="97"/>
                </a:cubicBezTo>
                <a:cubicBezTo>
                  <a:pt x="41" y="97"/>
                  <a:pt x="40" y="99"/>
                  <a:pt x="39" y="100"/>
                </a:cubicBezTo>
                <a:cubicBezTo>
                  <a:pt x="40" y="100"/>
                  <a:pt x="40" y="99"/>
                  <a:pt x="41" y="98"/>
                </a:cubicBezTo>
                <a:cubicBezTo>
                  <a:pt x="42" y="98"/>
                  <a:pt x="43" y="97"/>
                  <a:pt x="44" y="97"/>
                </a:cubicBezTo>
                <a:cubicBezTo>
                  <a:pt x="45" y="96"/>
                  <a:pt x="47" y="96"/>
                  <a:pt x="47" y="97"/>
                </a:cubicBezTo>
                <a:cubicBezTo>
                  <a:pt x="47" y="98"/>
                  <a:pt x="46" y="98"/>
                  <a:pt x="46" y="98"/>
                </a:cubicBezTo>
                <a:cubicBezTo>
                  <a:pt x="45" y="98"/>
                  <a:pt x="45" y="98"/>
                  <a:pt x="45" y="98"/>
                </a:cubicBezTo>
                <a:cubicBezTo>
                  <a:pt x="45" y="98"/>
                  <a:pt x="45" y="98"/>
                  <a:pt x="44" y="98"/>
                </a:cubicBezTo>
                <a:cubicBezTo>
                  <a:pt x="44" y="98"/>
                  <a:pt x="44" y="98"/>
                  <a:pt x="44" y="98"/>
                </a:cubicBezTo>
                <a:cubicBezTo>
                  <a:pt x="45" y="98"/>
                  <a:pt x="45" y="98"/>
                  <a:pt x="45" y="99"/>
                </a:cubicBezTo>
                <a:cubicBezTo>
                  <a:pt x="46" y="99"/>
                  <a:pt x="46" y="99"/>
                  <a:pt x="46" y="99"/>
                </a:cubicBezTo>
                <a:cubicBezTo>
                  <a:pt x="46" y="99"/>
                  <a:pt x="46" y="99"/>
                  <a:pt x="46" y="99"/>
                </a:cubicBezTo>
                <a:cubicBezTo>
                  <a:pt x="46" y="99"/>
                  <a:pt x="46" y="99"/>
                  <a:pt x="46" y="99"/>
                </a:cubicBezTo>
                <a:cubicBezTo>
                  <a:pt x="46" y="99"/>
                  <a:pt x="46" y="99"/>
                  <a:pt x="46" y="99"/>
                </a:cubicBezTo>
                <a:cubicBezTo>
                  <a:pt x="46" y="99"/>
                  <a:pt x="46" y="99"/>
                  <a:pt x="46" y="99"/>
                </a:cubicBezTo>
                <a:cubicBezTo>
                  <a:pt x="46" y="99"/>
                  <a:pt x="46" y="99"/>
                  <a:pt x="46" y="100"/>
                </a:cubicBezTo>
                <a:cubicBezTo>
                  <a:pt x="46" y="100"/>
                  <a:pt x="46" y="100"/>
                  <a:pt x="46" y="100"/>
                </a:cubicBezTo>
                <a:cubicBezTo>
                  <a:pt x="46" y="100"/>
                  <a:pt x="46" y="100"/>
                  <a:pt x="46" y="100"/>
                </a:cubicBezTo>
                <a:cubicBezTo>
                  <a:pt x="46" y="100"/>
                  <a:pt x="46" y="100"/>
                  <a:pt x="46" y="100"/>
                </a:cubicBezTo>
                <a:cubicBezTo>
                  <a:pt x="46" y="101"/>
                  <a:pt x="47" y="101"/>
                  <a:pt x="48" y="101"/>
                </a:cubicBezTo>
                <a:cubicBezTo>
                  <a:pt x="48" y="101"/>
                  <a:pt x="48" y="101"/>
                  <a:pt x="47" y="101"/>
                </a:cubicBezTo>
                <a:cubicBezTo>
                  <a:pt x="47" y="101"/>
                  <a:pt x="47" y="101"/>
                  <a:pt x="47" y="101"/>
                </a:cubicBezTo>
                <a:cubicBezTo>
                  <a:pt x="47" y="101"/>
                  <a:pt x="47" y="101"/>
                  <a:pt x="47" y="101"/>
                </a:cubicBezTo>
                <a:cubicBezTo>
                  <a:pt x="47" y="101"/>
                  <a:pt x="47" y="101"/>
                  <a:pt x="47" y="101"/>
                </a:cubicBezTo>
                <a:cubicBezTo>
                  <a:pt x="47" y="101"/>
                  <a:pt x="47" y="101"/>
                  <a:pt x="47" y="101"/>
                </a:cubicBezTo>
                <a:cubicBezTo>
                  <a:pt x="47" y="101"/>
                  <a:pt x="47" y="101"/>
                  <a:pt x="48" y="101"/>
                </a:cubicBezTo>
                <a:cubicBezTo>
                  <a:pt x="48" y="101"/>
                  <a:pt x="48" y="101"/>
                  <a:pt x="48" y="101"/>
                </a:cubicBezTo>
                <a:cubicBezTo>
                  <a:pt x="48" y="101"/>
                  <a:pt x="48" y="102"/>
                  <a:pt x="48" y="102"/>
                </a:cubicBezTo>
                <a:cubicBezTo>
                  <a:pt x="48" y="102"/>
                  <a:pt x="49" y="101"/>
                  <a:pt x="49" y="102"/>
                </a:cubicBezTo>
                <a:cubicBezTo>
                  <a:pt x="49" y="102"/>
                  <a:pt x="49" y="102"/>
                  <a:pt x="49" y="102"/>
                </a:cubicBezTo>
                <a:cubicBezTo>
                  <a:pt x="49" y="102"/>
                  <a:pt x="49" y="102"/>
                  <a:pt x="49" y="102"/>
                </a:cubicBezTo>
                <a:cubicBezTo>
                  <a:pt x="49" y="102"/>
                  <a:pt x="49" y="102"/>
                  <a:pt x="49" y="102"/>
                </a:cubicBezTo>
                <a:cubicBezTo>
                  <a:pt x="49" y="102"/>
                  <a:pt x="49" y="102"/>
                  <a:pt x="49" y="102"/>
                </a:cubicBezTo>
                <a:cubicBezTo>
                  <a:pt x="49" y="102"/>
                  <a:pt x="49" y="101"/>
                  <a:pt x="50" y="101"/>
                </a:cubicBezTo>
                <a:cubicBezTo>
                  <a:pt x="50" y="102"/>
                  <a:pt x="50" y="102"/>
                  <a:pt x="50" y="102"/>
                </a:cubicBezTo>
                <a:cubicBezTo>
                  <a:pt x="50" y="102"/>
                  <a:pt x="50" y="102"/>
                  <a:pt x="50" y="102"/>
                </a:cubicBezTo>
                <a:cubicBezTo>
                  <a:pt x="50" y="102"/>
                  <a:pt x="50" y="102"/>
                  <a:pt x="50" y="102"/>
                </a:cubicBezTo>
                <a:cubicBezTo>
                  <a:pt x="50" y="102"/>
                  <a:pt x="50" y="102"/>
                  <a:pt x="50" y="102"/>
                </a:cubicBezTo>
                <a:cubicBezTo>
                  <a:pt x="50" y="102"/>
                  <a:pt x="50" y="102"/>
                  <a:pt x="50" y="102"/>
                </a:cubicBezTo>
                <a:cubicBezTo>
                  <a:pt x="51" y="102"/>
                  <a:pt x="51" y="102"/>
                  <a:pt x="51" y="102"/>
                </a:cubicBezTo>
                <a:cubicBezTo>
                  <a:pt x="51" y="102"/>
                  <a:pt x="51" y="102"/>
                  <a:pt x="51" y="102"/>
                </a:cubicBezTo>
                <a:cubicBezTo>
                  <a:pt x="50" y="102"/>
                  <a:pt x="51" y="102"/>
                  <a:pt x="50" y="102"/>
                </a:cubicBezTo>
                <a:cubicBezTo>
                  <a:pt x="50" y="102"/>
                  <a:pt x="50" y="102"/>
                  <a:pt x="50" y="102"/>
                </a:cubicBezTo>
                <a:cubicBezTo>
                  <a:pt x="50" y="102"/>
                  <a:pt x="50" y="102"/>
                  <a:pt x="50" y="103"/>
                </a:cubicBezTo>
                <a:cubicBezTo>
                  <a:pt x="50" y="103"/>
                  <a:pt x="50" y="102"/>
                  <a:pt x="50" y="102"/>
                </a:cubicBezTo>
                <a:cubicBezTo>
                  <a:pt x="50" y="103"/>
                  <a:pt x="50" y="103"/>
                  <a:pt x="50" y="103"/>
                </a:cubicBezTo>
                <a:cubicBezTo>
                  <a:pt x="49" y="103"/>
                  <a:pt x="49" y="103"/>
                  <a:pt x="48" y="103"/>
                </a:cubicBezTo>
                <a:cubicBezTo>
                  <a:pt x="48" y="103"/>
                  <a:pt x="48" y="103"/>
                  <a:pt x="48" y="103"/>
                </a:cubicBezTo>
                <a:cubicBezTo>
                  <a:pt x="48" y="103"/>
                  <a:pt x="48" y="103"/>
                  <a:pt x="48" y="103"/>
                </a:cubicBezTo>
                <a:cubicBezTo>
                  <a:pt x="48" y="103"/>
                  <a:pt x="48" y="103"/>
                  <a:pt x="48" y="103"/>
                </a:cubicBezTo>
                <a:cubicBezTo>
                  <a:pt x="48" y="103"/>
                  <a:pt x="48" y="103"/>
                  <a:pt x="48" y="103"/>
                </a:cubicBezTo>
                <a:cubicBezTo>
                  <a:pt x="48" y="103"/>
                  <a:pt x="48" y="103"/>
                  <a:pt x="48" y="103"/>
                </a:cubicBezTo>
                <a:cubicBezTo>
                  <a:pt x="48" y="103"/>
                  <a:pt x="48" y="103"/>
                  <a:pt x="47" y="103"/>
                </a:cubicBezTo>
                <a:cubicBezTo>
                  <a:pt x="47" y="103"/>
                  <a:pt x="47" y="103"/>
                  <a:pt x="47" y="103"/>
                </a:cubicBezTo>
                <a:cubicBezTo>
                  <a:pt x="47" y="103"/>
                  <a:pt x="47" y="103"/>
                  <a:pt x="47" y="103"/>
                </a:cubicBezTo>
                <a:cubicBezTo>
                  <a:pt x="47" y="103"/>
                  <a:pt x="47" y="103"/>
                  <a:pt x="47" y="103"/>
                </a:cubicBezTo>
                <a:cubicBezTo>
                  <a:pt x="47" y="103"/>
                  <a:pt x="47" y="103"/>
                  <a:pt x="47" y="103"/>
                </a:cubicBezTo>
                <a:cubicBezTo>
                  <a:pt x="47" y="103"/>
                  <a:pt x="47" y="103"/>
                  <a:pt x="47" y="103"/>
                </a:cubicBezTo>
                <a:cubicBezTo>
                  <a:pt x="47" y="103"/>
                  <a:pt x="47" y="103"/>
                  <a:pt x="47" y="103"/>
                </a:cubicBezTo>
                <a:cubicBezTo>
                  <a:pt x="47" y="104"/>
                  <a:pt x="47" y="104"/>
                  <a:pt x="47" y="104"/>
                </a:cubicBezTo>
                <a:cubicBezTo>
                  <a:pt x="47" y="104"/>
                  <a:pt x="46" y="104"/>
                  <a:pt x="46" y="104"/>
                </a:cubicBezTo>
                <a:cubicBezTo>
                  <a:pt x="46" y="104"/>
                  <a:pt x="46" y="104"/>
                  <a:pt x="46" y="104"/>
                </a:cubicBezTo>
                <a:cubicBezTo>
                  <a:pt x="46" y="105"/>
                  <a:pt x="46" y="105"/>
                  <a:pt x="46" y="105"/>
                </a:cubicBezTo>
                <a:cubicBezTo>
                  <a:pt x="46" y="105"/>
                  <a:pt x="46" y="105"/>
                  <a:pt x="46" y="105"/>
                </a:cubicBezTo>
                <a:cubicBezTo>
                  <a:pt x="46" y="105"/>
                  <a:pt x="46" y="105"/>
                  <a:pt x="46" y="105"/>
                </a:cubicBezTo>
                <a:cubicBezTo>
                  <a:pt x="45" y="105"/>
                  <a:pt x="45" y="105"/>
                  <a:pt x="45" y="105"/>
                </a:cubicBezTo>
                <a:cubicBezTo>
                  <a:pt x="45" y="104"/>
                  <a:pt x="45" y="104"/>
                  <a:pt x="45" y="104"/>
                </a:cubicBezTo>
                <a:cubicBezTo>
                  <a:pt x="45" y="105"/>
                  <a:pt x="45" y="105"/>
                  <a:pt x="45" y="105"/>
                </a:cubicBezTo>
                <a:cubicBezTo>
                  <a:pt x="45" y="104"/>
                  <a:pt x="45" y="104"/>
                  <a:pt x="45" y="103"/>
                </a:cubicBezTo>
                <a:cubicBezTo>
                  <a:pt x="45" y="103"/>
                  <a:pt x="45" y="103"/>
                  <a:pt x="45" y="103"/>
                </a:cubicBezTo>
                <a:cubicBezTo>
                  <a:pt x="45" y="103"/>
                  <a:pt x="45" y="103"/>
                  <a:pt x="45" y="104"/>
                </a:cubicBezTo>
                <a:cubicBezTo>
                  <a:pt x="45" y="104"/>
                  <a:pt x="45" y="104"/>
                  <a:pt x="45" y="104"/>
                </a:cubicBezTo>
                <a:cubicBezTo>
                  <a:pt x="45" y="103"/>
                  <a:pt x="45" y="103"/>
                  <a:pt x="45" y="103"/>
                </a:cubicBezTo>
                <a:cubicBezTo>
                  <a:pt x="45" y="103"/>
                  <a:pt x="45" y="103"/>
                  <a:pt x="45" y="103"/>
                </a:cubicBezTo>
                <a:cubicBezTo>
                  <a:pt x="45" y="103"/>
                  <a:pt x="45" y="103"/>
                  <a:pt x="45" y="103"/>
                </a:cubicBezTo>
                <a:cubicBezTo>
                  <a:pt x="45" y="103"/>
                  <a:pt x="45" y="103"/>
                  <a:pt x="45" y="103"/>
                </a:cubicBezTo>
                <a:cubicBezTo>
                  <a:pt x="45" y="103"/>
                  <a:pt x="45" y="103"/>
                  <a:pt x="45" y="103"/>
                </a:cubicBezTo>
                <a:cubicBezTo>
                  <a:pt x="45" y="103"/>
                  <a:pt x="45" y="103"/>
                  <a:pt x="45" y="103"/>
                </a:cubicBezTo>
                <a:cubicBezTo>
                  <a:pt x="45" y="103"/>
                  <a:pt x="47" y="102"/>
                  <a:pt x="47" y="102"/>
                </a:cubicBezTo>
                <a:cubicBezTo>
                  <a:pt x="47" y="102"/>
                  <a:pt x="47" y="102"/>
                  <a:pt x="47" y="103"/>
                </a:cubicBezTo>
                <a:cubicBezTo>
                  <a:pt x="47" y="103"/>
                  <a:pt x="47" y="103"/>
                  <a:pt x="47" y="103"/>
                </a:cubicBezTo>
                <a:cubicBezTo>
                  <a:pt x="47" y="102"/>
                  <a:pt x="47" y="102"/>
                  <a:pt x="47" y="102"/>
                </a:cubicBezTo>
                <a:cubicBezTo>
                  <a:pt x="47" y="102"/>
                  <a:pt x="48" y="102"/>
                  <a:pt x="48" y="102"/>
                </a:cubicBezTo>
                <a:cubicBezTo>
                  <a:pt x="48" y="102"/>
                  <a:pt x="48" y="102"/>
                  <a:pt x="48" y="102"/>
                </a:cubicBezTo>
                <a:cubicBezTo>
                  <a:pt x="47" y="102"/>
                  <a:pt x="47" y="102"/>
                  <a:pt x="46" y="102"/>
                </a:cubicBezTo>
                <a:cubicBezTo>
                  <a:pt x="46" y="102"/>
                  <a:pt x="46" y="102"/>
                  <a:pt x="46" y="102"/>
                </a:cubicBezTo>
                <a:cubicBezTo>
                  <a:pt x="47" y="102"/>
                  <a:pt x="47" y="102"/>
                  <a:pt x="47" y="101"/>
                </a:cubicBezTo>
                <a:cubicBezTo>
                  <a:pt x="47" y="101"/>
                  <a:pt x="47" y="101"/>
                  <a:pt x="47" y="101"/>
                </a:cubicBezTo>
                <a:cubicBezTo>
                  <a:pt x="47" y="102"/>
                  <a:pt x="47" y="102"/>
                  <a:pt x="47" y="102"/>
                </a:cubicBezTo>
                <a:cubicBezTo>
                  <a:pt x="47" y="101"/>
                  <a:pt x="47" y="101"/>
                  <a:pt x="47" y="101"/>
                </a:cubicBezTo>
                <a:cubicBezTo>
                  <a:pt x="47" y="101"/>
                  <a:pt x="47" y="101"/>
                  <a:pt x="47" y="102"/>
                </a:cubicBezTo>
                <a:cubicBezTo>
                  <a:pt x="47" y="102"/>
                  <a:pt x="46" y="102"/>
                  <a:pt x="46" y="102"/>
                </a:cubicBezTo>
                <a:cubicBezTo>
                  <a:pt x="46" y="102"/>
                  <a:pt x="46" y="102"/>
                  <a:pt x="45" y="102"/>
                </a:cubicBezTo>
                <a:cubicBezTo>
                  <a:pt x="45" y="102"/>
                  <a:pt x="45" y="102"/>
                  <a:pt x="45" y="102"/>
                </a:cubicBezTo>
                <a:cubicBezTo>
                  <a:pt x="45" y="102"/>
                  <a:pt x="45" y="102"/>
                  <a:pt x="45" y="102"/>
                </a:cubicBezTo>
                <a:cubicBezTo>
                  <a:pt x="45" y="102"/>
                  <a:pt x="45" y="103"/>
                  <a:pt x="44" y="103"/>
                </a:cubicBezTo>
                <a:cubicBezTo>
                  <a:pt x="44" y="102"/>
                  <a:pt x="44" y="102"/>
                  <a:pt x="44" y="103"/>
                </a:cubicBezTo>
                <a:cubicBezTo>
                  <a:pt x="44" y="103"/>
                  <a:pt x="44" y="102"/>
                  <a:pt x="44" y="102"/>
                </a:cubicBezTo>
                <a:cubicBezTo>
                  <a:pt x="44" y="103"/>
                  <a:pt x="44" y="103"/>
                  <a:pt x="44" y="103"/>
                </a:cubicBezTo>
                <a:cubicBezTo>
                  <a:pt x="44" y="103"/>
                  <a:pt x="44" y="103"/>
                  <a:pt x="44" y="103"/>
                </a:cubicBezTo>
                <a:cubicBezTo>
                  <a:pt x="44" y="103"/>
                  <a:pt x="44" y="103"/>
                  <a:pt x="44" y="103"/>
                </a:cubicBezTo>
                <a:cubicBezTo>
                  <a:pt x="44" y="103"/>
                  <a:pt x="44" y="103"/>
                  <a:pt x="44" y="103"/>
                </a:cubicBezTo>
                <a:cubicBezTo>
                  <a:pt x="44" y="103"/>
                  <a:pt x="43" y="103"/>
                  <a:pt x="43" y="103"/>
                </a:cubicBezTo>
                <a:cubicBezTo>
                  <a:pt x="43" y="103"/>
                  <a:pt x="43" y="103"/>
                  <a:pt x="43" y="103"/>
                </a:cubicBezTo>
                <a:cubicBezTo>
                  <a:pt x="43" y="103"/>
                  <a:pt x="43" y="103"/>
                  <a:pt x="43" y="103"/>
                </a:cubicBezTo>
                <a:cubicBezTo>
                  <a:pt x="43" y="103"/>
                  <a:pt x="43" y="104"/>
                  <a:pt x="43" y="104"/>
                </a:cubicBezTo>
                <a:cubicBezTo>
                  <a:pt x="43" y="104"/>
                  <a:pt x="42" y="103"/>
                  <a:pt x="42" y="103"/>
                </a:cubicBezTo>
                <a:cubicBezTo>
                  <a:pt x="42" y="103"/>
                  <a:pt x="42" y="104"/>
                  <a:pt x="42" y="104"/>
                </a:cubicBezTo>
                <a:cubicBezTo>
                  <a:pt x="42" y="104"/>
                  <a:pt x="42" y="104"/>
                  <a:pt x="42" y="104"/>
                </a:cubicBezTo>
                <a:cubicBezTo>
                  <a:pt x="42" y="104"/>
                  <a:pt x="42" y="104"/>
                  <a:pt x="42" y="104"/>
                </a:cubicBezTo>
                <a:cubicBezTo>
                  <a:pt x="42" y="104"/>
                  <a:pt x="42" y="104"/>
                  <a:pt x="42" y="104"/>
                </a:cubicBezTo>
                <a:cubicBezTo>
                  <a:pt x="42" y="104"/>
                  <a:pt x="42" y="103"/>
                  <a:pt x="42" y="103"/>
                </a:cubicBezTo>
                <a:cubicBezTo>
                  <a:pt x="42" y="103"/>
                  <a:pt x="42" y="103"/>
                  <a:pt x="42" y="103"/>
                </a:cubicBezTo>
                <a:cubicBezTo>
                  <a:pt x="42" y="103"/>
                  <a:pt x="42" y="103"/>
                  <a:pt x="42" y="103"/>
                </a:cubicBezTo>
                <a:cubicBezTo>
                  <a:pt x="42" y="104"/>
                  <a:pt x="41" y="104"/>
                  <a:pt x="41" y="104"/>
                </a:cubicBezTo>
                <a:cubicBezTo>
                  <a:pt x="41" y="104"/>
                  <a:pt x="41" y="104"/>
                  <a:pt x="41" y="104"/>
                </a:cubicBezTo>
                <a:cubicBezTo>
                  <a:pt x="41" y="104"/>
                  <a:pt x="41" y="104"/>
                  <a:pt x="41" y="104"/>
                </a:cubicBezTo>
                <a:cubicBezTo>
                  <a:pt x="41" y="104"/>
                  <a:pt x="41" y="104"/>
                  <a:pt x="41" y="104"/>
                </a:cubicBezTo>
                <a:cubicBezTo>
                  <a:pt x="41" y="104"/>
                  <a:pt x="41" y="104"/>
                  <a:pt x="41" y="104"/>
                </a:cubicBezTo>
                <a:cubicBezTo>
                  <a:pt x="41" y="104"/>
                  <a:pt x="41" y="104"/>
                  <a:pt x="41" y="104"/>
                </a:cubicBezTo>
                <a:cubicBezTo>
                  <a:pt x="41" y="104"/>
                  <a:pt x="41" y="104"/>
                  <a:pt x="40" y="105"/>
                </a:cubicBezTo>
                <a:cubicBezTo>
                  <a:pt x="40" y="105"/>
                  <a:pt x="40" y="105"/>
                  <a:pt x="40" y="105"/>
                </a:cubicBezTo>
                <a:cubicBezTo>
                  <a:pt x="40" y="105"/>
                  <a:pt x="40" y="104"/>
                  <a:pt x="40" y="104"/>
                </a:cubicBezTo>
                <a:cubicBezTo>
                  <a:pt x="40" y="104"/>
                  <a:pt x="40" y="104"/>
                  <a:pt x="40" y="104"/>
                </a:cubicBezTo>
                <a:cubicBezTo>
                  <a:pt x="40" y="104"/>
                  <a:pt x="40" y="104"/>
                  <a:pt x="40" y="104"/>
                </a:cubicBezTo>
                <a:cubicBezTo>
                  <a:pt x="40" y="105"/>
                  <a:pt x="40" y="105"/>
                  <a:pt x="40" y="105"/>
                </a:cubicBezTo>
                <a:cubicBezTo>
                  <a:pt x="40" y="105"/>
                  <a:pt x="39" y="106"/>
                  <a:pt x="39" y="106"/>
                </a:cubicBezTo>
                <a:cubicBezTo>
                  <a:pt x="39" y="106"/>
                  <a:pt x="39" y="106"/>
                  <a:pt x="40" y="106"/>
                </a:cubicBezTo>
                <a:cubicBezTo>
                  <a:pt x="40" y="106"/>
                  <a:pt x="40" y="106"/>
                  <a:pt x="40" y="106"/>
                </a:cubicBezTo>
                <a:cubicBezTo>
                  <a:pt x="39" y="106"/>
                  <a:pt x="39" y="106"/>
                  <a:pt x="39" y="107"/>
                </a:cubicBezTo>
                <a:cubicBezTo>
                  <a:pt x="39" y="107"/>
                  <a:pt x="40" y="107"/>
                  <a:pt x="40" y="107"/>
                </a:cubicBezTo>
                <a:cubicBezTo>
                  <a:pt x="40" y="107"/>
                  <a:pt x="40" y="107"/>
                  <a:pt x="40" y="107"/>
                </a:cubicBezTo>
                <a:cubicBezTo>
                  <a:pt x="40" y="107"/>
                  <a:pt x="40" y="107"/>
                  <a:pt x="40" y="107"/>
                </a:cubicBezTo>
                <a:cubicBezTo>
                  <a:pt x="40" y="107"/>
                  <a:pt x="40" y="107"/>
                  <a:pt x="40" y="107"/>
                </a:cubicBezTo>
                <a:cubicBezTo>
                  <a:pt x="40" y="107"/>
                  <a:pt x="40" y="107"/>
                  <a:pt x="40" y="107"/>
                </a:cubicBezTo>
                <a:cubicBezTo>
                  <a:pt x="40" y="107"/>
                  <a:pt x="40" y="108"/>
                  <a:pt x="40" y="108"/>
                </a:cubicBezTo>
                <a:cubicBezTo>
                  <a:pt x="40" y="107"/>
                  <a:pt x="40" y="107"/>
                  <a:pt x="39" y="107"/>
                </a:cubicBezTo>
                <a:cubicBezTo>
                  <a:pt x="39" y="107"/>
                  <a:pt x="39" y="107"/>
                  <a:pt x="39" y="107"/>
                </a:cubicBezTo>
                <a:cubicBezTo>
                  <a:pt x="39" y="108"/>
                  <a:pt x="39" y="108"/>
                  <a:pt x="39" y="108"/>
                </a:cubicBezTo>
                <a:cubicBezTo>
                  <a:pt x="39" y="108"/>
                  <a:pt x="39" y="108"/>
                  <a:pt x="39" y="108"/>
                </a:cubicBezTo>
                <a:cubicBezTo>
                  <a:pt x="39" y="108"/>
                  <a:pt x="39" y="107"/>
                  <a:pt x="39" y="107"/>
                </a:cubicBezTo>
                <a:cubicBezTo>
                  <a:pt x="39" y="107"/>
                  <a:pt x="39" y="107"/>
                  <a:pt x="39" y="107"/>
                </a:cubicBezTo>
                <a:cubicBezTo>
                  <a:pt x="39" y="108"/>
                  <a:pt x="39" y="108"/>
                  <a:pt x="39" y="108"/>
                </a:cubicBezTo>
                <a:cubicBezTo>
                  <a:pt x="37" y="108"/>
                  <a:pt x="36" y="108"/>
                  <a:pt x="36" y="109"/>
                </a:cubicBezTo>
                <a:cubicBezTo>
                  <a:pt x="36" y="109"/>
                  <a:pt x="36" y="108"/>
                  <a:pt x="36" y="108"/>
                </a:cubicBezTo>
                <a:cubicBezTo>
                  <a:pt x="36" y="108"/>
                  <a:pt x="36" y="109"/>
                  <a:pt x="36" y="109"/>
                </a:cubicBezTo>
                <a:cubicBezTo>
                  <a:pt x="35" y="109"/>
                  <a:pt x="35" y="109"/>
                  <a:pt x="35" y="109"/>
                </a:cubicBezTo>
                <a:cubicBezTo>
                  <a:pt x="35" y="109"/>
                  <a:pt x="35" y="109"/>
                  <a:pt x="35" y="109"/>
                </a:cubicBezTo>
                <a:cubicBezTo>
                  <a:pt x="35" y="109"/>
                  <a:pt x="35" y="109"/>
                  <a:pt x="36" y="109"/>
                </a:cubicBezTo>
                <a:cubicBezTo>
                  <a:pt x="36" y="110"/>
                  <a:pt x="35" y="110"/>
                  <a:pt x="35" y="110"/>
                </a:cubicBezTo>
                <a:cubicBezTo>
                  <a:pt x="35" y="110"/>
                  <a:pt x="35" y="110"/>
                  <a:pt x="35" y="110"/>
                </a:cubicBezTo>
                <a:cubicBezTo>
                  <a:pt x="35" y="111"/>
                  <a:pt x="35" y="111"/>
                  <a:pt x="35" y="111"/>
                </a:cubicBezTo>
                <a:cubicBezTo>
                  <a:pt x="35" y="111"/>
                  <a:pt x="34" y="111"/>
                  <a:pt x="34" y="111"/>
                </a:cubicBezTo>
                <a:cubicBezTo>
                  <a:pt x="34" y="111"/>
                  <a:pt x="34" y="111"/>
                  <a:pt x="34" y="111"/>
                </a:cubicBezTo>
                <a:cubicBezTo>
                  <a:pt x="35" y="111"/>
                  <a:pt x="35" y="111"/>
                  <a:pt x="35" y="111"/>
                </a:cubicBezTo>
                <a:cubicBezTo>
                  <a:pt x="34" y="111"/>
                  <a:pt x="34" y="111"/>
                  <a:pt x="34" y="110"/>
                </a:cubicBezTo>
                <a:cubicBezTo>
                  <a:pt x="34" y="110"/>
                  <a:pt x="34" y="110"/>
                  <a:pt x="34" y="110"/>
                </a:cubicBezTo>
                <a:cubicBezTo>
                  <a:pt x="34" y="110"/>
                  <a:pt x="34" y="110"/>
                  <a:pt x="34" y="110"/>
                </a:cubicBezTo>
                <a:cubicBezTo>
                  <a:pt x="34" y="110"/>
                  <a:pt x="34" y="110"/>
                  <a:pt x="34" y="110"/>
                </a:cubicBezTo>
                <a:cubicBezTo>
                  <a:pt x="34" y="111"/>
                  <a:pt x="34" y="111"/>
                  <a:pt x="34" y="111"/>
                </a:cubicBezTo>
                <a:cubicBezTo>
                  <a:pt x="34" y="112"/>
                  <a:pt x="34" y="112"/>
                  <a:pt x="34" y="112"/>
                </a:cubicBezTo>
                <a:cubicBezTo>
                  <a:pt x="34" y="112"/>
                  <a:pt x="34" y="112"/>
                  <a:pt x="34" y="112"/>
                </a:cubicBezTo>
                <a:cubicBezTo>
                  <a:pt x="34" y="113"/>
                  <a:pt x="34" y="113"/>
                  <a:pt x="34" y="113"/>
                </a:cubicBezTo>
                <a:cubicBezTo>
                  <a:pt x="34" y="113"/>
                  <a:pt x="34" y="113"/>
                  <a:pt x="34" y="113"/>
                </a:cubicBezTo>
                <a:cubicBezTo>
                  <a:pt x="34" y="113"/>
                  <a:pt x="33" y="113"/>
                  <a:pt x="33" y="114"/>
                </a:cubicBezTo>
                <a:cubicBezTo>
                  <a:pt x="33" y="114"/>
                  <a:pt x="33" y="114"/>
                  <a:pt x="33" y="114"/>
                </a:cubicBezTo>
                <a:cubicBezTo>
                  <a:pt x="33" y="114"/>
                  <a:pt x="33" y="114"/>
                  <a:pt x="33" y="113"/>
                </a:cubicBezTo>
                <a:cubicBezTo>
                  <a:pt x="33" y="113"/>
                  <a:pt x="34" y="113"/>
                  <a:pt x="34" y="113"/>
                </a:cubicBezTo>
                <a:cubicBezTo>
                  <a:pt x="34" y="112"/>
                  <a:pt x="34" y="113"/>
                  <a:pt x="33" y="113"/>
                </a:cubicBezTo>
                <a:cubicBezTo>
                  <a:pt x="33" y="113"/>
                  <a:pt x="33" y="113"/>
                  <a:pt x="33" y="113"/>
                </a:cubicBezTo>
                <a:cubicBezTo>
                  <a:pt x="33" y="113"/>
                  <a:pt x="33" y="113"/>
                  <a:pt x="33" y="113"/>
                </a:cubicBezTo>
                <a:cubicBezTo>
                  <a:pt x="33" y="112"/>
                  <a:pt x="34" y="112"/>
                  <a:pt x="34" y="112"/>
                </a:cubicBezTo>
                <a:cubicBezTo>
                  <a:pt x="33" y="112"/>
                  <a:pt x="33" y="112"/>
                  <a:pt x="33" y="112"/>
                </a:cubicBezTo>
                <a:cubicBezTo>
                  <a:pt x="33" y="112"/>
                  <a:pt x="33" y="112"/>
                  <a:pt x="33" y="112"/>
                </a:cubicBezTo>
                <a:cubicBezTo>
                  <a:pt x="33" y="112"/>
                  <a:pt x="33" y="112"/>
                  <a:pt x="33" y="112"/>
                </a:cubicBezTo>
                <a:cubicBezTo>
                  <a:pt x="33" y="112"/>
                  <a:pt x="33" y="112"/>
                  <a:pt x="33" y="112"/>
                </a:cubicBezTo>
                <a:cubicBezTo>
                  <a:pt x="33" y="112"/>
                  <a:pt x="33" y="112"/>
                  <a:pt x="33" y="112"/>
                </a:cubicBezTo>
                <a:cubicBezTo>
                  <a:pt x="33" y="112"/>
                  <a:pt x="33" y="112"/>
                  <a:pt x="33" y="112"/>
                </a:cubicBezTo>
                <a:cubicBezTo>
                  <a:pt x="33" y="112"/>
                  <a:pt x="33" y="112"/>
                  <a:pt x="33" y="112"/>
                </a:cubicBezTo>
                <a:cubicBezTo>
                  <a:pt x="33" y="112"/>
                  <a:pt x="33" y="112"/>
                  <a:pt x="33" y="112"/>
                </a:cubicBezTo>
                <a:cubicBezTo>
                  <a:pt x="33" y="111"/>
                  <a:pt x="33" y="111"/>
                  <a:pt x="33" y="112"/>
                </a:cubicBezTo>
                <a:cubicBezTo>
                  <a:pt x="33" y="112"/>
                  <a:pt x="33" y="112"/>
                  <a:pt x="33" y="112"/>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0"/>
                  <a:pt x="33" y="110"/>
                  <a:pt x="33" y="110"/>
                </a:cubicBezTo>
                <a:cubicBezTo>
                  <a:pt x="33" y="110"/>
                  <a:pt x="33" y="110"/>
                  <a:pt x="33" y="110"/>
                </a:cubicBezTo>
                <a:cubicBezTo>
                  <a:pt x="33" y="111"/>
                  <a:pt x="33" y="111"/>
                  <a:pt x="33" y="111"/>
                </a:cubicBezTo>
                <a:cubicBezTo>
                  <a:pt x="33" y="111"/>
                  <a:pt x="33" y="111"/>
                  <a:pt x="33" y="110"/>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2"/>
                </a:cubicBezTo>
                <a:cubicBezTo>
                  <a:pt x="33" y="112"/>
                  <a:pt x="33" y="112"/>
                  <a:pt x="33" y="112"/>
                </a:cubicBezTo>
                <a:cubicBezTo>
                  <a:pt x="33" y="112"/>
                  <a:pt x="33" y="112"/>
                  <a:pt x="33" y="112"/>
                </a:cubicBezTo>
                <a:cubicBezTo>
                  <a:pt x="33" y="112"/>
                  <a:pt x="33" y="112"/>
                  <a:pt x="33" y="112"/>
                </a:cubicBezTo>
                <a:cubicBezTo>
                  <a:pt x="33" y="112"/>
                  <a:pt x="33" y="112"/>
                  <a:pt x="33" y="112"/>
                </a:cubicBezTo>
                <a:cubicBezTo>
                  <a:pt x="32" y="112"/>
                  <a:pt x="32" y="112"/>
                  <a:pt x="32" y="112"/>
                </a:cubicBezTo>
                <a:cubicBezTo>
                  <a:pt x="33" y="112"/>
                  <a:pt x="33" y="112"/>
                  <a:pt x="33" y="112"/>
                </a:cubicBezTo>
                <a:cubicBezTo>
                  <a:pt x="33" y="112"/>
                  <a:pt x="32" y="112"/>
                  <a:pt x="32" y="112"/>
                </a:cubicBezTo>
                <a:cubicBezTo>
                  <a:pt x="32" y="112"/>
                  <a:pt x="32" y="112"/>
                  <a:pt x="32" y="112"/>
                </a:cubicBezTo>
                <a:cubicBezTo>
                  <a:pt x="32" y="112"/>
                  <a:pt x="32" y="112"/>
                  <a:pt x="32" y="112"/>
                </a:cubicBezTo>
                <a:cubicBezTo>
                  <a:pt x="32" y="112"/>
                  <a:pt x="32" y="112"/>
                  <a:pt x="32" y="112"/>
                </a:cubicBezTo>
                <a:cubicBezTo>
                  <a:pt x="32" y="112"/>
                  <a:pt x="33" y="112"/>
                  <a:pt x="33" y="113"/>
                </a:cubicBezTo>
                <a:cubicBezTo>
                  <a:pt x="33" y="113"/>
                  <a:pt x="33" y="113"/>
                  <a:pt x="33" y="113"/>
                </a:cubicBezTo>
                <a:cubicBezTo>
                  <a:pt x="33" y="113"/>
                  <a:pt x="33" y="113"/>
                  <a:pt x="33" y="113"/>
                </a:cubicBezTo>
                <a:cubicBezTo>
                  <a:pt x="33" y="113"/>
                  <a:pt x="32" y="113"/>
                  <a:pt x="32" y="113"/>
                </a:cubicBezTo>
                <a:cubicBezTo>
                  <a:pt x="32" y="113"/>
                  <a:pt x="33" y="113"/>
                  <a:pt x="33" y="113"/>
                </a:cubicBezTo>
                <a:cubicBezTo>
                  <a:pt x="33" y="113"/>
                  <a:pt x="33" y="113"/>
                  <a:pt x="33" y="113"/>
                </a:cubicBezTo>
                <a:cubicBezTo>
                  <a:pt x="33" y="113"/>
                  <a:pt x="33" y="113"/>
                  <a:pt x="33" y="113"/>
                </a:cubicBezTo>
                <a:cubicBezTo>
                  <a:pt x="33" y="113"/>
                  <a:pt x="33" y="113"/>
                  <a:pt x="33" y="113"/>
                </a:cubicBezTo>
                <a:cubicBezTo>
                  <a:pt x="33" y="113"/>
                  <a:pt x="33" y="113"/>
                  <a:pt x="33" y="113"/>
                </a:cubicBezTo>
                <a:cubicBezTo>
                  <a:pt x="33" y="113"/>
                  <a:pt x="33" y="113"/>
                  <a:pt x="33" y="113"/>
                </a:cubicBezTo>
                <a:cubicBezTo>
                  <a:pt x="33" y="113"/>
                  <a:pt x="33" y="113"/>
                  <a:pt x="33" y="113"/>
                </a:cubicBezTo>
                <a:cubicBezTo>
                  <a:pt x="33" y="113"/>
                  <a:pt x="33" y="113"/>
                  <a:pt x="32" y="113"/>
                </a:cubicBezTo>
                <a:cubicBezTo>
                  <a:pt x="33" y="113"/>
                  <a:pt x="33" y="113"/>
                  <a:pt x="33" y="113"/>
                </a:cubicBezTo>
                <a:cubicBezTo>
                  <a:pt x="33" y="113"/>
                  <a:pt x="33" y="113"/>
                  <a:pt x="33" y="113"/>
                </a:cubicBezTo>
                <a:cubicBezTo>
                  <a:pt x="33" y="113"/>
                  <a:pt x="33" y="114"/>
                  <a:pt x="33" y="114"/>
                </a:cubicBezTo>
                <a:cubicBezTo>
                  <a:pt x="33" y="114"/>
                  <a:pt x="33" y="114"/>
                  <a:pt x="33" y="114"/>
                </a:cubicBezTo>
                <a:cubicBezTo>
                  <a:pt x="33" y="114"/>
                  <a:pt x="33" y="114"/>
                  <a:pt x="33" y="114"/>
                </a:cubicBezTo>
                <a:cubicBezTo>
                  <a:pt x="33" y="114"/>
                  <a:pt x="32" y="114"/>
                  <a:pt x="32" y="113"/>
                </a:cubicBezTo>
                <a:cubicBezTo>
                  <a:pt x="32" y="113"/>
                  <a:pt x="32" y="113"/>
                  <a:pt x="32" y="113"/>
                </a:cubicBezTo>
                <a:cubicBezTo>
                  <a:pt x="32" y="114"/>
                  <a:pt x="32" y="114"/>
                  <a:pt x="32" y="114"/>
                </a:cubicBezTo>
                <a:cubicBezTo>
                  <a:pt x="32" y="114"/>
                  <a:pt x="33" y="114"/>
                  <a:pt x="33" y="114"/>
                </a:cubicBezTo>
                <a:cubicBezTo>
                  <a:pt x="33" y="114"/>
                  <a:pt x="33" y="114"/>
                  <a:pt x="33" y="114"/>
                </a:cubicBezTo>
                <a:cubicBezTo>
                  <a:pt x="33" y="114"/>
                  <a:pt x="33" y="114"/>
                  <a:pt x="33" y="114"/>
                </a:cubicBezTo>
                <a:cubicBezTo>
                  <a:pt x="33" y="114"/>
                  <a:pt x="33" y="114"/>
                  <a:pt x="33" y="115"/>
                </a:cubicBezTo>
                <a:cubicBezTo>
                  <a:pt x="33" y="115"/>
                  <a:pt x="33" y="115"/>
                  <a:pt x="33" y="115"/>
                </a:cubicBezTo>
                <a:cubicBezTo>
                  <a:pt x="33" y="115"/>
                  <a:pt x="33" y="115"/>
                  <a:pt x="34" y="115"/>
                </a:cubicBezTo>
                <a:cubicBezTo>
                  <a:pt x="33" y="115"/>
                  <a:pt x="33" y="115"/>
                  <a:pt x="33" y="115"/>
                </a:cubicBezTo>
                <a:cubicBezTo>
                  <a:pt x="33" y="115"/>
                  <a:pt x="33" y="115"/>
                  <a:pt x="33" y="115"/>
                </a:cubicBezTo>
                <a:cubicBezTo>
                  <a:pt x="33" y="115"/>
                  <a:pt x="33" y="115"/>
                  <a:pt x="33" y="115"/>
                </a:cubicBezTo>
                <a:cubicBezTo>
                  <a:pt x="33" y="115"/>
                  <a:pt x="33" y="115"/>
                  <a:pt x="33" y="115"/>
                </a:cubicBezTo>
                <a:cubicBezTo>
                  <a:pt x="33" y="115"/>
                  <a:pt x="33" y="115"/>
                  <a:pt x="33" y="115"/>
                </a:cubicBezTo>
                <a:cubicBezTo>
                  <a:pt x="33" y="115"/>
                  <a:pt x="33" y="115"/>
                  <a:pt x="33" y="115"/>
                </a:cubicBezTo>
                <a:cubicBezTo>
                  <a:pt x="33" y="115"/>
                  <a:pt x="33" y="115"/>
                  <a:pt x="33" y="115"/>
                </a:cubicBezTo>
                <a:cubicBezTo>
                  <a:pt x="33" y="115"/>
                  <a:pt x="33" y="115"/>
                  <a:pt x="33" y="115"/>
                </a:cubicBezTo>
                <a:cubicBezTo>
                  <a:pt x="33" y="115"/>
                  <a:pt x="33" y="115"/>
                  <a:pt x="33" y="115"/>
                </a:cubicBezTo>
                <a:cubicBezTo>
                  <a:pt x="33" y="115"/>
                  <a:pt x="32" y="115"/>
                  <a:pt x="32" y="115"/>
                </a:cubicBezTo>
                <a:cubicBezTo>
                  <a:pt x="32" y="115"/>
                  <a:pt x="32" y="115"/>
                  <a:pt x="32" y="115"/>
                </a:cubicBezTo>
                <a:cubicBezTo>
                  <a:pt x="32" y="115"/>
                  <a:pt x="32" y="115"/>
                  <a:pt x="32" y="115"/>
                </a:cubicBezTo>
                <a:cubicBezTo>
                  <a:pt x="32" y="115"/>
                  <a:pt x="32" y="115"/>
                  <a:pt x="32" y="115"/>
                </a:cubicBezTo>
                <a:cubicBezTo>
                  <a:pt x="33" y="115"/>
                  <a:pt x="33" y="115"/>
                  <a:pt x="33" y="115"/>
                </a:cubicBezTo>
                <a:cubicBezTo>
                  <a:pt x="33" y="115"/>
                  <a:pt x="33" y="115"/>
                  <a:pt x="33" y="115"/>
                </a:cubicBezTo>
                <a:cubicBezTo>
                  <a:pt x="33" y="115"/>
                  <a:pt x="33" y="115"/>
                  <a:pt x="33" y="116"/>
                </a:cubicBezTo>
                <a:cubicBezTo>
                  <a:pt x="33" y="116"/>
                  <a:pt x="33" y="116"/>
                  <a:pt x="33" y="116"/>
                </a:cubicBezTo>
                <a:cubicBezTo>
                  <a:pt x="33" y="116"/>
                  <a:pt x="33" y="116"/>
                  <a:pt x="33" y="116"/>
                </a:cubicBezTo>
                <a:cubicBezTo>
                  <a:pt x="33" y="116"/>
                  <a:pt x="33" y="116"/>
                  <a:pt x="33" y="116"/>
                </a:cubicBezTo>
                <a:cubicBezTo>
                  <a:pt x="33" y="115"/>
                  <a:pt x="33" y="115"/>
                  <a:pt x="33" y="115"/>
                </a:cubicBezTo>
                <a:cubicBezTo>
                  <a:pt x="33" y="115"/>
                  <a:pt x="33" y="115"/>
                  <a:pt x="33" y="115"/>
                </a:cubicBezTo>
                <a:cubicBezTo>
                  <a:pt x="34" y="115"/>
                  <a:pt x="34" y="115"/>
                  <a:pt x="34" y="116"/>
                </a:cubicBezTo>
                <a:cubicBezTo>
                  <a:pt x="34" y="116"/>
                  <a:pt x="34" y="116"/>
                  <a:pt x="34" y="116"/>
                </a:cubicBezTo>
                <a:cubicBezTo>
                  <a:pt x="33" y="116"/>
                  <a:pt x="33" y="116"/>
                  <a:pt x="33" y="116"/>
                </a:cubicBezTo>
                <a:cubicBezTo>
                  <a:pt x="33" y="116"/>
                  <a:pt x="33" y="116"/>
                  <a:pt x="33" y="116"/>
                </a:cubicBezTo>
                <a:cubicBezTo>
                  <a:pt x="33" y="116"/>
                  <a:pt x="33" y="116"/>
                  <a:pt x="33" y="116"/>
                </a:cubicBezTo>
                <a:cubicBezTo>
                  <a:pt x="33" y="116"/>
                  <a:pt x="33" y="116"/>
                  <a:pt x="33" y="116"/>
                </a:cubicBezTo>
                <a:cubicBezTo>
                  <a:pt x="33" y="116"/>
                  <a:pt x="33" y="116"/>
                  <a:pt x="33" y="116"/>
                </a:cubicBezTo>
                <a:cubicBezTo>
                  <a:pt x="32" y="116"/>
                  <a:pt x="32" y="116"/>
                  <a:pt x="32" y="116"/>
                </a:cubicBezTo>
                <a:cubicBezTo>
                  <a:pt x="32" y="116"/>
                  <a:pt x="32" y="116"/>
                  <a:pt x="32" y="116"/>
                </a:cubicBezTo>
                <a:cubicBezTo>
                  <a:pt x="32" y="116"/>
                  <a:pt x="33" y="116"/>
                  <a:pt x="33" y="116"/>
                </a:cubicBezTo>
                <a:cubicBezTo>
                  <a:pt x="33" y="116"/>
                  <a:pt x="33" y="116"/>
                  <a:pt x="33" y="116"/>
                </a:cubicBezTo>
                <a:cubicBezTo>
                  <a:pt x="33" y="116"/>
                  <a:pt x="33" y="116"/>
                  <a:pt x="32" y="117"/>
                </a:cubicBezTo>
                <a:cubicBezTo>
                  <a:pt x="32" y="116"/>
                  <a:pt x="32" y="116"/>
                  <a:pt x="32" y="116"/>
                </a:cubicBezTo>
                <a:cubicBezTo>
                  <a:pt x="32" y="116"/>
                  <a:pt x="32" y="116"/>
                  <a:pt x="32" y="117"/>
                </a:cubicBezTo>
                <a:cubicBezTo>
                  <a:pt x="32" y="117"/>
                  <a:pt x="32" y="117"/>
                  <a:pt x="32" y="117"/>
                </a:cubicBezTo>
                <a:cubicBezTo>
                  <a:pt x="32" y="117"/>
                  <a:pt x="33" y="116"/>
                  <a:pt x="33" y="116"/>
                </a:cubicBezTo>
                <a:cubicBezTo>
                  <a:pt x="33" y="117"/>
                  <a:pt x="33" y="117"/>
                  <a:pt x="33" y="117"/>
                </a:cubicBezTo>
                <a:cubicBezTo>
                  <a:pt x="33" y="117"/>
                  <a:pt x="33" y="117"/>
                  <a:pt x="33" y="117"/>
                </a:cubicBezTo>
                <a:cubicBezTo>
                  <a:pt x="33" y="117"/>
                  <a:pt x="33" y="117"/>
                  <a:pt x="33" y="117"/>
                </a:cubicBezTo>
                <a:cubicBezTo>
                  <a:pt x="32" y="117"/>
                  <a:pt x="32" y="117"/>
                  <a:pt x="32" y="117"/>
                </a:cubicBezTo>
                <a:cubicBezTo>
                  <a:pt x="31" y="117"/>
                  <a:pt x="31" y="118"/>
                  <a:pt x="31" y="118"/>
                </a:cubicBezTo>
                <a:cubicBezTo>
                  <a:pt x="31" y="118"/>
                  <a:pt x="30" y="118"/>
                  <a:pt x="30" y="118"/>
                </a:cubicBezTo>
                <a:cubicBezTo>
                  <a:pt x="30" y="118"/>
                  <a:pt x="30" y="119"/>
                  <a:pt x="29" y="119"/>
                </a:cubicBezTo>
                <a:cubicBezTo>
                  <a:pt x="29" y="120"/>
                  <a:pt x="28" y="120"/>
                  <a:pt x="28" y="120"/>
                </a:cubicBezTo>
                <a:cubicBezTo>
                  <a:pt x="28" y="120"/>
                  <a:pt x="27" y="121"/>
                  <a:pt x="27" y="121"/>
                </a:cubicBezTo>
                <a:cubicBezTo>
                  <a:pt x="27" y="121"/>
                  <a:pt x="27" y="122"/>
                  <a:pt x="27" y="122"/>
                </a:cubicBezTo>
                <a:cubicBezTo>
                  <a:pt x="27" y="123"/>
                  <a:pt x="28" y="124"/>
                  <a:pt x="28" y="125"/>
                </a:cubicBezTo>
                <a:cubicBezTo>
                  <a:pt x="28" y="125"/>
                  <a:pt x="28" y="126"/>
                  <a:pt x="28" y="126"/>
                </a:cubicBezTo>
                <a:cubicBezTo>
                  <a:pt x="28" y="126"/>
                  <a:pt x="28" y="127"/>
                  <a:pt x="28" y="127"/>
                </a:cubicBezTo>
                <a:cubicBezTo>
                  <a:pt x="29" y="128"/>
                  <a:pt x="28" y="129"/>
                  <a:pt x="28" y="129"/>
                </a:cubicBezTo>
                <a:cubicBezTo>
                  <a:pt x="28" y="129"/>
                  <a:pt x="28" y="129"/>
                  <a:pt x="28" y="129"/>
                </a:cubicBezTo>
                <a:cubicBezTo>
                  <a:pt x="28" y="129"/>
                  <a:pt x="28" y="129"/>
                  <a:pt x="28" y="129"/>
                </a:cubicBezTo>
                <a:cubicBezTo>
                  <a:pt x="28" y="129"/>
                  <a:pt x="28" y="129"/>
                  <a:pt x="27" y="129"/>
                </a:cubicBezTo>
                <a:cubicBezTo>
                  <a:pt x="27" y="129"/>
                  <a:pt x="27" y="128"/>
                  <a:pt x="27" y="128"/>
                </a:cubicBezTo>
                <a:cubicBezTo>
                  <a:pt x="26" y="128"/>
                  <a:pt x="27" y="128"/>
                  <a:pt x="26" y="128"/>
                </a:cubicBezTo>
                <a:cubicBezTo>
                  <a:pt x="26" y="128"/>
                  <a:pt x="26" y="127"/>
                  <a:pt x="26" y="127"/>
                </a:cubicBezTo>
                <a:cubicBezTo>
                  <a:pt x="26" y="127"/>
                  <a:pt x="26" y="127"/>
                  <a:pt x="26" y="127"/>
                </a:cubicBezTo>
                <a:cubicBezTo>
                  <a:pt x="26" y="127"/>
                  <a:pt x="26" y="127"/>
                  <a:pt x="26" y="127"/>
                </a:cubicBezTo>
                <a:cubicBezTo>
                  <a:pt x="26" y="127"/>
                  <a:pt x="26" y="126"/>
                  <a:pt x="25" y="126"/>
                </a:cubicBezTo>
                <a:cubicBezTo>
                  <a:pt x="26" y="126"/>
                  <a:pt x="26" y="126"/>
                  <a:pt x="26" y="126"/>
                </a:cubicBezTo>
                <a:cubicBezTo>
                  <a:pt x="26" y="126"/>
                  <a:pt x="26" y="126"/>
                  <a:pt x="26" y="126"/>
                </a:cubicBezTo>
                <a:cubicBezTo>
                  <a:pt x="26" y="126"/>
                  <a:pt x="25" y="126"/>
                  <a:pt x="25" y="126"/>
                </a:cubicBezTo>
                <a:cubicBezTo>
                  <a:pt x="25" y="126"/>
                  <a:pt x="25" y="126"/>
                  <a:pt x="25" y="126"/>
                </a:cubicBezTo>
                <a:cubicBezTo>
                  <a:pt x="25" y="125"/>
                  <a:pt x="25" y="125"/>
                  <a:pt x="25" y="124"/>
                </a:cubicBezTo>
                <a:cubicBezTo>
                  <a:pt x="25" y="124"/>
                  <a:pt x="25" y="124"/>
                  <a:pt x="25" y="124"/>
                </a:cubicBezTo>
                <a:cubicBezTo>
                  <a:pt x="25" y="124"/>
                  <a:pt x="25" y="123"/>
                  <a:pt x="24" y="123"/>
                </a:cubicBezTo>
                <a:cubicBezTo>
                  <a:pt x="24" y="125"/>
                  <a:pt x="24" y="126"/>
                  <a:pt x="24" y="128"/>
                </a:cubicBezTo>
                <a:cubicBezTo>
                  <a:pt x="24" y="129"/>
                  <a:pt x="24" y="131"/>
                  <a:pt x="24" y="132"/>
                </a:cubicBezTo>
                <a:cubicBezTo>
                  <a:pt x="24" y="132"/>
                  <a:pt x="25" y="132"/>
                  <a:pt x="25" y="132"/>
                </a:cubicBezTo>
                <a:cubicBezTo>
                  <a:pt x="25" y="132"/>
                  <a:pt x="26" y="132"/>
                  <a:pt x="26" y="132"/>
                </a:cubicBezTo>
                <a:cubicBezTo>
                  <a:pt x="27" y="132"/>
                  <a:pt x="27" y="132"/>
                  <a:pt x="28" y="132"/>
                </a:cubicBezTo>
                <a:cubicBezTo>
                  <a:pt x="28" y="132"/>
                  <a:pt x="28" y="132"/>
                  <a:pt x="28" y="132"/>
                </a:cubicBezTo>
                <a:cubicBezTo>
                  <a:pt x="29" y="132"/>
                  <a:pt x="29" y="132"/>
                  <a:pt x="29" y="133"/>
                </a:cubicBezTo>
                <a:cubicBezTo>
                  <a:pt x="30" y="133"/>
                  <a:pt x="31" y="133"/>
                  <a:pt x="31" y="133"/>
                </a:cubicBezTo>
                <a:cubicBezTo>
                  <a:pt x="31" y="133"/>
                  <a:pt x="31" y="134"/>
                  <a:pt x="32" y="134"/>
                </a:cubicBezTo>
                <a:cubicBezTo>
                  <a:pt x="32" y="134"/>
                  <a:pt x="33" y="134"/>
                  <a:pt x="34" y="134"/>
                </a:cubicBezTo>
                <a:cubicBezTo>
                  <a:pt x="33" y="134"/>
                  <a:pt x="33" y="135"/>
                  <a:pt x="33" y="135"/>
                </a:cubicBezTo>
                <a:cubicBezTo>
                  <a:pt x="33" y="135"/>
                  <a:pt x="33" y="135"/>
                  <a:pt x="33" y="135"/>
                </a:cubicBezTo>
                <a:cubicBezTo>
                  <a:pt x="34" y="135"/>
                  <a:pt x="35" y="135"/>
                  <a:pt x="35" y="135"/>
                </a:cubicBezTo>
                <a:cubicBezTo>
                  <a:pt x="35" y="135"/>
                  <a:pt x="35" y="135"/>
                  <a:pt x="35" y="135"/>
                </a:cubicBezTo>
                <a:cubicBezTo>
                  <a:pt x="35" y="135"/>
                  <a:pt x="34" y="136"/>
                  <a:pt x="34" y="136"/>
                </a:cubicBezTo>
                <a:cubicBezTo>
                  <a:pt x="33" y="136"/>
                  <a:pt x="33" y="136"/>
                  <a:pt x="33" y="135"/>
                </a:cubicBezTo>
                <a:cubicBezTo>
                  <a:pt x="32" y="135"/>
                  <a:pt x="32" y="136"/>
                  <a:pt x="31" y="136"/>
                </a:cubicBezTo>
                <a:cubicBezTo>
                  <a:pt x="31" y="136"/>
                  <a:pt x="31" y="136"/>
                  <a:pt x="31" y="136"/>
                </a:cubicBezTo>
                <a:cubicBezTo>
                  <a:pt x="31" y="136"/>
                  <a:pt x="31" y="135"/>
                  <a:pt x="31" y="135"/>
                </a:cubicBezTo>
                <a:cubicBezTo>
                  <a:pt x="32" y="135"/>
                  <a:pt x="32" y="135"/>
                  <a:pt x="32" y="135"/>
                </a:cubicBezTo>
                <a:cubicBezTo>
                  <a:pt x="31" y="135"/>
                  <a:pt x="31" y="135"/>
                  <a:pt x="30" y="134"/>
                </a:cubicBezTo>
                <a:cubicBezTo>
                  <a:pt x="30" y="134"/>
                  <a:pt x="30" y="134"/>
                  <a:pt x="30" y="134"/>
                </a:cubicBezTo>
                <a:cubicBezTo>
                  <a:pt x="30" y="133"/>
                  <a:pt x="29" y="134"/>
                  <a:pt x="29" y="134"/>
                </a:cubicBezTo>
                <a:cubicBezTo>
                  <a:pt x="28" y="133"/>
                  <a:pt x="28" y="133"/>
                  <a:pt x="28" y="133"/>
                </a:cubicBezTo>
                <a:cubicBezTo>
                  <a:pt x="27" y="133"/>
                  <a:pt x="26" y="133"/>
                  <a:pt x="26" y="133"/>
                </a:cubicBezTo>
                <a:cubicBezTo>
                  <a:pt x="26" y="133"/>
                  <a:pt x="26" y="133"/>
                  <a:pt x="26" y="132"/>
                </a:cubicBezTo>
                <a:cubicBezTo>
                  <a:pt x="26" y="132"/>
                  <a:pt x="26" y="132"/>
                  <a:pt x="26" y="132"/>
                </a:cubicBezTo>
                <a:cubicBezTo>
                  <a:pt x="26" y="132"/>
                  <a:pt x="26" y="132"/>
                  <a:pt x="26" y="132"/>
                </a:cubicBezTo>
                <a:cubicBezTo>
                  <a:pt x="25" y="132"/>
                  <a:pt x="25" y="132"/>
                  <a:pt x="24" y="133"/>
                </a:cubicBezTo>
                <a:cubicBezTo>
                  <a:pt x="24" y="133"/>
                  <a:pt x="24" y="133"/>
                  <a:pt x="24" y="133"/>
                </a:cubicBezTo>
                <a:cubicBezTo>
                  <a:pt x="24" y="138"/>
                  <a:pt x="25" y="144"/>
                  <a:pt x="26" y="149"/>
                </a:cubicBezTo>
                <a:cubicBezTo>
                  <a:pt x="26" y="149"/>
                  <a:pt x="26" y="149"/>
                  <a:pt x="27" y="149"/>
                </a:cubicBezTo>
                <a:cubicBezTo>
                  <a:pt x="27" y="149"/>
                  <a:pt x="27" y="149"/>
                  <a:pt x="28" y="148"/>
                </a:cubicBezTo>
                <a:cubicBezTo>
                  <a:pt x="28" y="148"/>
                  <a:pt x="28" y="148"/>
                  <a:pt x="28" y="148"/>
                </a:cubicBezTo>
                <a:cubicBezTo>
                  <a:pt x="29" y="148"/>
                  <a:pt x="29" y="148"/>
                  <a:pt x="29" y="148"/>
                </a:cubicBezTo>
                <a:cubicBezTo>
                  <a:pt x="29" y="148"/>
                  <a:pt x="29" y="148"/>
                  <a:pt x="30" y="148"/>
                </a:cubicBezTo>
                <a:cubicBezTo>
                  <a:pt x="30" y="148"/>
                  <a:pt x="30" y="148"/>
                  <a:pt x="30" y="148"/>
                </a:cubicBezTo>
                <a:cubicBezTo>
                  <a:pt x="31" y="148"/>
                  <a:pt x="31" y="149"/>
                  <a:pt x="32" y="150"/>
                </a:cubicBezTo>
                <a:cubicBezTo>
                  <a:pt x="32" y="150"/>
                  <a:pt x="31" y="150"/>
                  <a:pt x="31" y="150"/>
                </a:cubicBezTo>
                <a:cubicBezTo>
                  <a:pt x="31" y="150"/>
                  <a:pt x="31" y="150"/>
                  <a:pt x="31" y="150"/>
                </a:cubicBezTo>
                <a:cubicBezTo>
                  <a:pt x="31" y="150"/>
                  <a:pt x="31" y="150"/>
                  <a:pt x="31" y="150"/>
                </a:cubicBezTo>
                <a:cubicBezTo>
                  <a:pt x="31" y="150"/>
                  <a:pt x="31" y="150"/>
                  <a:pt x="31" y="151"/>
                </a:cubicBezTo>
                <a:cubicBezTo>
                  <a:pt x="31" y="150"/>
                  <a:pt x="31" y="150"/>
                  <a:pt x="31" y="150"/>
                </a:cubicBezTo>
                <a:cubicBezTo>
                  <a:pt x="32" y="150"/>
                  <a:pt x="32" y="149"/>
                  <a:pt x="32" y="150"/>
                </a:cubicBezTo>
                <a:cubicBezTo>
                  <a:pt x="33" y="150"/>
                  <a:pt x="33" y="150"/>
                  <a:pt x="33" y="150"/>
                </a:cubicBezTo>
                <a:cubicBezTo>
                  <a:pt x="33" y="150"/>
                  <a:pt x="33" y="150"/>
                  <a:pt x="33" y="150"/>
                </a:cubicBezTo>
                <a:cubicBezTo>
                  <a:pt x="32" y="150"/>
                  <a:pt x="32" y="150"/>
                  <a:pt x="32" y="151"/>
                </a:cubicBezTo>
                <a:cubicBezTo>
                  <a:pt x="32" y="151"/>
                  <a:pt x="32" y="151"/>
                  <a:pt x="32" y="152"/>
                </a:cubicBezTo>
                <a:cubicBezTo>
                  <a:pt x="32" y="152"/>
                  <a:pt x="32" y="152"/>
                  <a:pt x="32" y="153"/>
                </a:cubicBezTo>
                <a:cubicBezTo>
                  <a:pt x="32" y="153"/>
                  <a:pt x="32" y="153"/>
                  <a:pt x="32" y="154"/>
                </a:cubicBezTo>
                <a:cubicBezTo>
                  <a:pt x="33" y="154"/>
                  <a:pt x="33" y="153"/>
                  <a:pt x="33" y="153"/>
                </a:cubicBezTo>
                <a:cubicBezTo>
                  <a:pt x="33" y="153"/>
                  <a:pt x="33" y="152"/>
                  <a:pt x="32" y="152"/>
                </a:cubicBezTo>
                <a:cubicBezTo>
                  <a:pt x="32" y="152"/>
                  <a:pt x="32" y="152"/>
                  <a:pt x="32" y="151"/>
                </a:cubicBezTo>
                <a:cubicBezTo>
                  <a:pt x="32" y="151"/>
                  <a:pt x="32" y="151"/>
                  <a:pt x="32" y="151"/>
                </a:cubicBezTo>
                <a:cubicBezTo>
                  <a:pt x="33" y="151"/>
                  <a:pt x="34" y="151"/>
                  <a:pt x="34" y="151"/>
                </a:cubicBezTo>
                <a:cubicBezTo>
                  <a:pt x="34" y="151"/>
                  <a:pt x="34" y="150"/>
                  <a:pt x="34" y="150"/>
                </a:cubicBezTo>
                <a:cubicBezTo>
                  <a:pt x="34" y="150"/>
                  <a:pt x="34" y="150"/>
                  <a:pt x="34" y="150"/>
                </a:cubicBezTo>
                <a:cubicBezTo>
                  <a:pt x="34" y="150"/>
                  <a:pt x="34" y="150"/>
                  <a:pt x="34" y="150"/>
                </a:cubicBezTo>
                <a:cubicBezTo>
                  <a:pt x="34" y="150"/>
                  <a:pt x="34" y="150"/>
                  <a:pt x="34" y="150"/>
                </a:cubicBezTo>
                <a:cubicBezTo>
                  <a:pt x="34" y="150"/>
                  <a:pt x="34" y="150"/>
                  <a:pt x="35" y="151"/>
                </a:cubicBezTo>
                <a:cubicBezTo>
                  <a:pt x="35" y="151"/>
                  <a:pt x="36" y="151"/>
                  <a:pt x="36" y="151"/>
                </a:cubicBezTo>
                <a:cubicBezTo>
                  <a:pt x="36" y="152"/>
                  <a:pt x="36" y="152"/>
                  <a:pt x="36" y="152"/>
                </a:cubicBezTo>
                <a:cubicBezTo>
                  <a:pt x="37" y="152"/>
                  <a:pt x="38" y="152"/>
                  <a:pt x="38" y="152"/>
                </a:cubicBezTo>
                <a:cubicBezTo>
                  <a:pt x="39" y="152"/>
                  <a:pt x="39" y="153"/>
                  <a:pt x="40" y="152"/>
                </a:cubicBezTo>
                <a:cubicBezTo>
                  <a:pt x="41" y="152"/>
                  <a:pt x="41" y="152"/>
                  <a:pt x="41" y="152"/>
                </a:cubicBezTo>
                <a:cubicBezTo>
                  <a:pt x="42" y="152"/>
                  <a:pt x="43" y="152"/>
                  <a:pt x="43" y="152"/>
                </a:cubicBezTo>
                <a:cubicBezTo>
                  <a:pt x="43" y="152"/>
                  <a:pt x="43" y="152"/>
                  <a:pt x="43" y="152"/>
                </a:cubicBezTo>
                <a:cubicBezTo>
                  <a:pt x="43" y="152"/>
                  <a:pt x="43" y="152"/>
                  <a:pt x="43" y="152"/>
                </a:cubicBezTo>
                <a:cubicBezTo>
                  <a:pt x="43" y="152"/>
                  <a:pt x="43" y="152"/>
                  <a:pt x="43" y="152"/>
                </a:cubicBezTo>
                <a:cubicBezTo>
                  <a:pt x="43" y="152"/>
                  <a:pt x="43" y="152"/>
                  <a:pt x="42" y="152"/>
                </a:cubicBezTo>
                <a:cubicBezTo>
                  <a:pt x="42" y="152"/>
                  <a:pt x="42" y="152"/>
                  <a:pt x="42" y="152"/>
                </a:cubicBezTo>
                <a:cubicBezTo>
                  <a:pt x="43" y="152"/>
                  <a:pt x="43" y="152"/>
                  <a:pt x="43" y="153"/>
                </a:cubicBezTo>
                <a:cubicBezTo>
                  <a:pt x="43" y="153"/>
                  <a:pt x="43" y="153"/>
                  <a:pt x="43" y="153"/>
                </a:cubicBezTo>
                <a:cubicBezTo>
                  <a:pt x="43" y="153"/>
                  <a:pt x="43" y="153"/>
                  <a:pt x="43" y="152"/>
                </a:cubicBezTo>
                <a:cubicBezTo>
                  <a:pt x="44" y="153"/>
                  <a:pt x="44" y="153"/>
                  <a:pt x="44" y="153"/>
                </a:cubicBezTo>
                <a:cubicBezTo>
                  <a:pt x="44" y="153"/>
                  <a:pt x="44" y="153"/>
                  <a:pt x="44" y="153"/>
                </a:cubicBezTo>
                <a:cubicBezTo>
                  <a:pt x="44" y="153"/>
                  <a:pt x="45" y="153"/>
                  <a:pt x="45" y="153"/>
                </a:cubicBezTo>
                <a:cubicBezTo>
                  <a:pt x="45" y="153"/>
                  <a:pt x="45" y="153"/>
                  <a:pt x="45" y="153"/>
                </a:cubicBezTo>
                <a:cubicBezTo>
                  <a:pt x="44" y="153"/>
                  <a:pt x="45" y="154"/>
                  <a:pt x="44" y="154"/>
                </a:cubicBezTo>
                <a:cubicBezTo>
                  <a:pt x="44" y="154"/>
                  <a:pt x="44" y="154"/>
                  <a:pt x="44" y="154"/>
                </a:cubicBezTo>
                <a:cubicBezTo>
                  <a:pt x="44" y="154"/>
                  <a:pt x="44" y="154"/>
                  <a:pt x="45" y="154"/>
                </a:cubicBezTo>
                <a:cubicBezTo>
                  <a:pt x="45" y="154"/>
                  <a:pt x="45" y="154"/>
                  <a:pt x="46" y="154"/>
                </a:cubicBezTo>
                <a:cubicBezTo>
                  <a:pt x="46" y="154"/>
                  <a:pt x="47" y="155"/>
                  <a:pt x="47" y="155"/>
                </a:cubicBezTo>
                <a:cubicBezTo>
                  <a:pt x="48" y="156"/>
                  <a:pt x="48" y="156"/>
                  <a:pt x="48" y="157"/>
                </a:cubicBezTo>
                <a:cubicBezTo>
                  <a:pt x="48" y="156"/>
                  <a:pt x="48" y="156"/>
                  <a:pt x="48" y="156"/>
                </a:cubicBezTo>
                <a:cubicBezTo>
                  <a:pt x="48" y="156"/>
                  <a:pt x="48" y="156"/>
                  <a:pt x="48" y="156"/>
                </a:cubicBezTo>
                <a:cubicBezTo>
                  <a:pt x="48" y="156"/>
                  <a:pt x="49" y="157"/>
                  <a:pt x="49" y="157"/>
                </a:cubicBezTo>
                <a:cubicBezTo>
                  <a:pt x="49" y="157"/>
                  <a:pt x="49" y="157"/>
                  <a:pt x="49" y="157"/>
                </a:cubicBezTo>
                <a:cubicBezTo>
                  <a:pt x="49" y="157"/>
                  <a:pt x="49" y="157"/>
                  <a:pt x="49" y="157"/>
                </a:cubicBezTo>
                <a:cubicBezTo>
                  <a:pt x="50" y="157"/>
                  <a:pt x="50" y="157"/>
                  <a:pt x="51" y="157"/>
                </a:cubicBezTo>
                <a:cubicBezTo>
                  <a:pt x="51" y="157"/>
                  <a:pt x="51" y="157"/>
                  <a:pt x="51" y="157"/>
                </a:cubicBezTo>
                <a:cubicBezTo>
                  <a:pt x="51" y="157"/>
                  <a:pt x="52" y="157"/>
                  <a:pt x="53" y="157"/>
                </a:cubicBezTo>
                <a:cubicBezTo>
                  <a:pt x="53" y="158"/>
                  <a:pt x="54" y="158"/>
                  <a:pt x="54" y="158"/>
                </a:cubicBezTo>
                <a:cubicBezTo>
                  <a:pt x="54" y="158"/>
                  <a:pt x="56" y="159"/>
                  <a:pt x="56" y="159"/>
                </a:cubicBezTo>
                <a:cubicBezTo>
                  <a:pt x="56" y="159"/>
                  <a:pt x="56" y="159"/>
                  <a:pt x="56" y="159"/>
                </a:cubicBezTo>
                <a:cubicBezTo>
                  <a:pt x="56" y="159"/>
                  <a:pt x="56" y="160"/>
                  <a:pt x="56" y="160"/>
                </a:cubicBezTo>
                <a:cubicBezTo>
                  <a:pt x="56" y="161"/>
                  <a:pt x="57" y="162"/>
                  <a:pt x="58" y="162"/>
                </a:cubicBezTo>
                <a:cubicBezTo>
                  <a:pt x="58" y="162"/>
                  <a:pt x="58" y="163"/>
                  <a:pt x="58" y="163"/>
                </a:cubicBezTo>
                <a:cubicBezTo>
                  <a:pt x="57" y="163"/>
                  <a:pt x="57" y="164"/>
                  <a:pt x="57" y="164"/>
                </a:cubicBezTo>
                <a:cubicBezTo>
                  <a:pt x="57" y="164"/>
                  <a:pt x="56" y="164"/>
                  <a:pt x="56" y="165"/>
                </a:cubicBezTo>
                <a:cubicBezTo>
                  <a:pt x="55" y="165"/>
                  <a:pt x="55" y="166"/>
                  <a:pt x="55" y="166"/>
                </a:cubicBezTo>
                <a:cubicBezTo>
                  <a:pt x="55" y="166"/>
                  <a:pt x="55" y="166"/>
                  <a:pt x="55" y="166"/>
                </a:cubicBezTo>
                <a:cubicBezTo>
                  <a:pt x="56" y="166"/>
                  <a:pt x="56" y="166"/>
                  <a:pt x="56" y="166"/>
                </a:cubicBezTo>
                <a:cubicBezTo>
                  <a:pt x="57" y="166"/>
                  <a:pt x="57" y="166"/>
                  <a:pt x="57" y="166"/>
                </a:cubicBezTo>
                <a:cubicBezTo>
                  <a:pt x="57" y="167"/>
                  <a:pt x="58" y="166"/>
                  <a:pt x="58" y="166"/>
                </a:cubicBezTo>
                <a:cubicBezTo>
                  <a:pt x="58" y="167"/>
                  <a:pt x="58" y="167"/>
                  <a:pt x="58" y="167"/>
                </a:cubicBezTo>
                <a:cubicBezTo>
                  <a:pt x="58" y="167"/>
                  <a:pt x="58" y="167"/>
                  <a:pt x="58" y="167"/>
                </a:cubicBezTo>
                <a:cubicBezTo>
                  <a:pt x="59" y="166"/>
                  <a:pt x="59" y="166"/>
                  <a:pt x="59" y="166"/>
                </a:cubicBezTo>
                <a:cubicBezTo>
                  <a:pt x="60" y="166"/>
                  <a:pt x="60" y="165"/>
                  <a:pt x="60" y="165"/>
                </a:cubicBezTo>
                <a:cubicBezTo>
                  <a:pt x="60" y="165"/>
                  <a:pt x="61" y="165"/>
                  <a:pt x="61" y="165"/>
                </a:cubicBezTo>
                <a:cubicBezTo>
                  <a:pt x="61" y="165"/>
                  <a:pt x="61" y="165"/>
                  <a:pt x="61" y="165"/>
                </a:cubicBezTo>
                <a:cubicBezTo>
                  <a:pt x="62" y="166"/>
                  <a:pt x="63" y="166"/>
                  <a:pt x="63" y="166"/>
                </a:cubicBezTo>
                <a:cubicBezTo>
                  <a:pt x="63" y="166"/>
                  <a:pt x="63" y="166"/>
                  <a:pt x="63" y="166"/>
                </a:cubicBezTo>
                <a:cubicBezTo>
                  <a:pt x="63" y="166"/>
                  <a:pt x="63" y="166"/>
                  <a:pt x="63" y="166"/>
                </a:cubicBezTo>
                <a:cubicBezTo>
                  <a:pt x="64" y="166"/>
                  <a:pt x="64" y="167"/>
                  <a:pt x="64" y="167"/>
                </a:cubicBezTo>
                <a:cubicBezTo>
                  <a:pt x="64" y="167"/>
                  <a:pt x="64" y="167"/>
                  <a:pt x="64" y="168"/>
                </a:cubicBezTo>
                <a:cubicBezTo>
                  <a:pt x="64" y="168"/>
                  <a:pt x="65" y="167"/>
                  <a:pt x="65" y="167"/>
                </a:cubicBezTo>
                <a:cubicBezTo>
                  <a:pt x="66" y="167"/>
                  <a:pt x="66" y="167"/>
                  <a:pt x="67" y="168"/>
                </a:cubicBezTo>
                <a:cubicBezTo>
                  <a:pt x="67" y="168"/>
                  <a:pt x="67" y="168"/>
                  <a:pt x="68" y="168"/>
                </a:cubicBezTo>
                <a:cubicBezTo>
                  <a:pt x="68" y="168"/>
                  <a:pt x="69" y="167"/>
                  <a:pt x="70" y="168"/>
                </a:cubicBezTo>
                <a:cubicBezTo>
                  <a:pt x="71" y="168"/>
                  <a:pt x="71" y="169"/>
                  <a:pt x="72" y="170"/>
                </a:cubicBezTo>
                <a:cubicBezTo>
                  <a:pt x="73" y="170"/>
                  <a:pt x="74" y="170"/>
                  <a:pt x="74" y="170"/>
                </a:cubicBezTo>
                <a:cubicBezTo>
                  <a:pt x="75" y="170"/>
                  <a:pt x="75" y="173"/>
                  <a:pt x="75" y="173"/>
                </a:cubicBezTo>
                <a:cubicBezTo>
                  <a:pt x="75" y="175"/>
                  <a:pt x="74" y="176"/>
                  <a:pt x="73" y="177"/>
                </a:cubicBezTo>
                <a:cubicBezTo>
                  <a:pt x="73" y="177"/>
                  <a:pt x="73" y="177"/>
                  <a:pt x="72" y="177"/>
                </a:cubicBezTo>
                <a:cubicBezTo>
                  <a:pt x="72" y="177"/>
                  <a:pt x="72" y="177"/>
                  <a:pt x="72" y="178"/>
                </a:cubicBezTo>
                <a:cubicBezTo>
                  <a:pt x="72" y="178"/>
                  <a:pt x="72" y="179"/>
                  <a:pt x="71" y="179"/>
                </a:cubicBezTo>
                <a:cubicBezTo>
                  <a:pt x="71" y="179"/>
                  <a:pt x="71" y="179"/>
                  <a:pt x="71" y="179"/>
                </a:cubicBezTo>
                <a:cubicBezTo>
                  <a:pt x="71" y="179"/>
                  <a:pt x="71" y="179"/>
                  <a:pt x="71" y="179"/>
                </a:cubicBezTo>
                <a:cubicBezTo>
                  <a:pt x="71" y="179"/>
                  <a:pt x="71" y="179"/>
                  <a:pt x="71" y="179"/>
                </a:cubicBezTo>
                <a:cubicBezTo>
                  <a:pt x="71" y="180"/>
                  <a:pt x="70" y="180"/>
                  <a:pt x="70" y="181"/>
                </a:cubicBezTo>
                <a:cubicBezTo>
                  <a:pt x="70" y="182"/>
                  <a:pt x="70" y="182"/>
                  <a:pt x="70" y="183"/>
                </a:cubicBezTo>
                <a:cubicBezTo>
                  <a:pt x="71" y="183"/>
                  <a:pt x="70" y="184"/>
                  <a:pt x="70" y="184"/>
                </a:cubicBezTo>
                <a:cubicBezTo>
                  <a:pt x="70" y="185"/>
                  <a:pt x="70" y="185"/>
                  <a:pt x="70" y="185"/>
                </a:cubicBezTo>
                <a:cubicBezTo>
                  <a:pt x="70" y="185"/>
                  <a:pt x="69" y="186"/>
                  <a:pt x="69" y="187"/>
                </a:cubicBezTo>
                <a:cubicBezTo>
                  <a:pt x="70" y="187"/>
                  <a:pt x="70" y="187"/>
                  <a:pt x="70" y="187"/>
                </a:cubicBezTo>
                <a:cubicBezTo>
                  <a:pt x="69" y="188"/>
                  <a:pt x="69" y="188"/>
                  <a:pt x="69" y="188"/>
                </a:cubicBezTo>
                <a:cubicBezTo>
                  <a:pt x="69" y="188"/>
                  <a:pt x="69" y="188"/>
                  <a:pt x="69" y="189"/>
                </a:cubicBezTo>
                <a:cubicBezTo>
                  <a:pt x="68" y="189"/>
                  <a:pt x="68" y="189"/>
                  <a:pt x="68" y="190"/>
                </a:cubicBezTo>
                <a:cubicBezTo>
                  <a:pt x="68" y="190"/>
                  <a:pt x="68" y="190"/>
                  <a:pt x="68" y="190"/>
                </a:cubicBezTo>
                <a:cubicBezTo>
                  <a:pt x="67" y="191"/>
                  <a:pt x="67" y="191"/>
                  <a:pt x="67" y="191"/>
                </a:cubicBezTo>
                <a:cubicBezTo>
                  <a:pt x="66" y="192"/>
                  <a:pt x="66" y="192"/>
                  <a:pt x="65" y="192"/>
                </a:cubicBezTo>
                <a:cubicBezTo>
                  <a:pt x="65" y="192"/>
                  <a:pt x="64" y="192"/>
                  <a:pt x="64" y="192"/>
                </a:cubicBezTo>
                <a:cubicBezTo>
                  <a:pt x="64" y="192"/>
                  <a:pt x="64" y="192"/>
                  <a:pt x="63" y="192"/>
                </a:cubicBezTo>
                <a:cubicBezTo>
                  <a:pt x="63" y="192"/>
                  <a:pt x="63" y="192"/>
                  <a:pt x="63" y="193"/>
                </a:cubicBezTo>
                <a:cubicBezTo>
                  <a:pt x="63" y="193"/>
                  <a:pt x="63" y="192"/>
                  <a:pt x="62" y="192"/>
                </a:cubicBezTo>
                <a:cubicBezTo>
                  <a:pt x="62" y="193"/>
                  <a:pt x="60" y="194"/>
                  <a:pt x="60" y="194"/>
                </a:cubicBezTo>
                <a:cubicBezTo>
                  <a:pt x="60" y="194"/>
                  <a:pt x="60" y="195"/>
                  <a:pt x="59" y="195"/>
                </a:cubicBezTo>
                <a:cubicBezTo>
                  <a:pt x="59" y="195"/>
                  <a:pt x="59" y="195"/>
                  <a:pt x="59" y="195"/>
                </a:cubicBezTo>
                <a:cubicBezTo>
                  <a:pt x="60" y="195"/>
                  <a:pt x="59" y="196"/>
                  <a:pt x="59" y="196"/>
                </a:cubicBezTo>
                <a:cubicBezTo>
                  <a:pt x="59" y="196"/>
                  <a:pt x="59" y="196"/>
                  <a:pt x="59" y="196"/>
                </a:cubicBezTo>
                <a:cubicBezTo>
                  <a:pt x="60" y="199"/>
                  <a:pt x="58" y="199"/>
                  <a:pt x="58" y="200"/>
                </a:cubicBezTo>
                <a:cubicBezTo>
                  <a:pt x="57" y="200"/>
                  <a:pt x="57" y="201"/>
                  <a:pt x="57" y="201"/>
                </a:cubicBezTo>
                <a:cubicBezTo>
                  <a:pt x="57" y="202"/>
                  <a:pt x="56" y="202"/>
                  <a:pt x="56" y="203"/>
                </a:cubicBezTo>
                <a:cubicBezTo>
                  <a:pt x="56" y="202"/>
                  <a:pt x="57" y="201"/>
                  <a:pt x="57" y="201"/>
                </a:cubicBezTo>
                <a:cubicBezTo>
                  <a:pt x="57" y="201"/>
                  <a:pt x="57" y="201"/>
                  <a:pt x="57" y="201"/>
                </a:cubicBezTo>
                <a:cubicBezTo>
                  <a:pt x="57" y="201"/>
                  <a:pt x="56" y="201"/>
                  <a:pt x="56" y="201"/>
                </a:cubicBezTo>
                <a:cubicBezTo>
                  <a:pt x="56" y="201"/>
                  <a:pt x="56" y="201"/>
                  <a:pt x="56" y="201"/>
                </a:cubicBezTo>
                <a:cubicBezTo>
                  <a:pt x="56" y="201"/>
                  <a:pt x="56" y="201"/>
                  <a:pt x="56" y="202"/>
                </a:cubicBezTo>
                <a:cubicBezTo>
                  <a:pt x="56" y="202"/>
                  <a:pt x="55" y="202"/>
                  <a:pt x="55" y="202"/>
                </a:cubicBezTo>
                <a:cubicBezTo>
                  <a:pt x="74" y="221"/>
                  <a:pt x="100" y="232"/>
                  <a:pt x="128" y="232"/>
                </a:cubicBezTo>
                <a:cubicBezTo>
                  <a:pt x="179" y="232"/>
                  <a:pt x="221" y="195"/>
                  <a:pt x="230" y="147"/>
                </a:cubicBezTo>
                <a:cubicBezTo>
                  <a:pt x="230" y="147"/>
                  <a:pt x="230" y="146"/>
                  <a:pt x="230" y="146"/>
                </a:cubicBezTo>
                <a:cubicBezTo>
                  <a:pt x="230" y="146"/>
                  <a:pt x="230" y="146"/>
                  <a:pt x="230" y="146"/>
                </a:cubicBezTo>
                <a:cubicBezTo>
                  <a:pt x="229" y="146"/>
                  <a:pt x="230" y="145"/>
                  <a:pt x="230" y="145"/>
                </a:cubicBezTo>
                <a:cubicBezTo>
                  <a:pt x="229" y="145"/>
                  <a:pt x="229" y="145"/>
                  <a:pt x="229" y="145"/>
                </a:cubicBezTo>
                <a:cubicBezTo>
                  <a:pt x="229" y="144"/>
                  <a:pt x="229" y="143"/>
                  <a:pt x="229" y="143"/>
                </a:cubicBezTo>
                <a:cubicBezTo>
                  <a:pt x="229" y="143"/>
                  <a:pt x="229" y="143"/>
                  <a:pt x="229" y="143"/>
                </a:cubicBezTo>
                <a:cubicBezTo>
                  <a:pt x="229" y="143"/>
                  <a:pt x="229" y="143"/>
                  <a:pt x="229" y="143"/>
                </a:cubicBezTo>
                <a:cubicBezTo>
                  <a:pt x="229" y="143"/>
                  <a:pt x="228" y="143"/>
                  <a:pt x="228" y="143"/>
                </a:cubicBezTo>
                <a:cubicBezTo>
                  <a:pt x="228" y="142"/>
                  <a:pt x="228" y="142"/>
                  <a:pt x="228" y="142"/>
                </a:cubicBezTo>
                <a:cubicBezTo>
                  <a:pt x="228" y="142"/>
                  <a:pt x="228" y="142"/>
                  <a:pt x="228" y="142"/>
                </a:cubicBezTo>
                <a:cubicBezTo>
                  <a:pt x="228" y="141"/>
                  <a:pt x="227" y="141"/>
                  <a:pt x="227" y="141"/>
                </a:cubicBezTo>
                <a:cubicBezTo>
                  <a:pt x="227" y="141"/>
                  <a:pt x="227" y="141"/>
                  <a:pt x="227" y="141"/>
                </a:cubicBezTo>
                <a:cubicBezTo>
                  <a:pt x="227" y="140"/>
                  <a:pt x="227" y="139"/>
                  <a:pt x="227" y="139"/>
                </a:cubicBezTo>
                <a:cubicBezTo>
                  <a:pt x="227" y="139"/>
                  <a:pt x="227" y="139"/>
                  <a:pt x="227" y="138"/>
                </a:cubicBezTo>
                <a:cubicBezTo>
                  <a:pt x="227" y="138"/>
                  <a:pt x="227" y="137"/>
                  <a:pt x="228" y="137"/>
                </a:cubicBezTo>
                <a:cubicBezTo>
                  <a:pt x="227" y="137"/>
                  <a:pt x="227" y="137"/>
                  <a:pt x="227" y="137"/>
                </a:cubicBezTo>
                <a:cubicBezTo>
                  <a:pt x="227" y="136"/>
                  <a:pt x="227" y="136"/>
                  <a:pt x="227" y="135"/>
                </a:cubicBezTo>
                <a:cubicBezTo>
                  <a:pt x="227" y="134"/>
                  <a:pt x="226" y="134"/>
                  <a:pt x="226" y="133"/>
                </a:cubicBezTo>
                <a:cubicBezTo>
                  <a:pt x="226" y="133"/>
                  <a:pt x="226" y="132"/>
                  <a:pt x="226" y="131"/>
                </a:cubicBezTo>
                <a:cubicBezTo>
                  <a:pt x="226" y="131"/>
                  <a:pt x="226" y="130"/>
                  <a:pt x="225" y="130"/>
                </a:cubicBezTo>
                <a:cubicBezTo>
                  <a:pt x="225" y="130"/>
                  <a:pt x="225" y="130"/>
                  <a:pt x="225" y="130"/>
                </a:cubicBezTo>
                <a:cubicBezTo>
                  <a:pt x="225" y="131"/>
                  <a:pt x="225" y="131"/>
                  <a:pt x="224" y="131"/>
                </a:cubicBezTo>
                <a:cubicBezTo>
                  <a:pt x="224" y="132"/>
                  <a:pt x="224" y="132"/>
                  <a:pt x="223" y="132"/>
                </a:cubicBezTo>
                <a:cubicBezTo>
                  <a:pt x="223" y="132"/>
                  <a:pt x="223" y="132"/>
                  <a:pt x="223" y="132"/>
                </a:cubicBezTo>
                <a:cubicBezTo>
                  <a:pt x="223" y="132"/>
                  <a:pt x="223" y="132"/>
                  <a:pt x="223" y="132"/>
                </a:cubicBezTo>
                <a:cubicBezTo>
                  <a:pt x="223" y="132"/>
                  <a:pt x="223" y="132"/>
                  <a:pt x="223" y="132"/>
                </a:cubicBezTo>
                <a:cubicBezTo>
                  <a:pt x="223" y="132"/>
                  <a:pt x="223" y="132"/>
                  <a:pt x="223" y="132"/>
                </a:cubicBezTo>
                <a:cubicBezTo>
                  <a:pt x="223" y="132"/>
                  <a:pt x="223" y="131"/>
                  <a:pt x="223" y="131"/>
                </a:cubicBezTo>
                <a:cubicBezTo>
                  <a:pt x="222" y="131"/>
                  <a:pt x="222" y="132"/>
                  <a:pt x="222" y="132"/>
                </a:cubicBezTo>
                <a:cubicBezTo>
                  <a:pt x="222" y="132"/>
                  <a:pt x="222" y="132"/>
                  <a:pt x="222" y="132"/>
                </a:cubicBezTo>
                <a:cubicBezTo>
                  <a:pt x="222" y="131"/>
                  <a:pt x="222" y="131"/>
                  <a:pt x="222" y="130"/>
                </a:cubicBezTo>
                <a:cubicBezTo>
                  <a:pt x="223" y="129"/>
                  <a:pt x="222" y="128"/>
                  <a:pt x="222" y="128"/>
                </a:cubicBezTo>
                <a:cubicBezTo>
                  <a:pt x="222" y="128"/>
                  <a:pt x="222" y="128"/>
                  <a:pt x="222" y="128"/>
                </a:cubicBezTo>
                <a:cubicBezTo>
                  <a:pt x="222" y="128"/>
                  <a:pt x="222" y="128"/>
                  <a:pt x="222" y="128"/>
                </a:cubicBezTo>
                <a:cubicBezTo>
                  <a:pt x="221" y="128"/>
                  <a:pt x="221" y="128"/>
                  <a:pt x="221" y="128"/>
                </a:cubicBezTo>
                <a:cubicBezTo>
                  <a:pt x="221" y="128"/>
                  <a:pt x="221" y="128"/>
                  <a:pt x="222" y="128"/>
                </a:cubicBezTo>
                <a:cubicBezTo>
                  <a:pt x="222" y="128"/>
                  <a:pt x="222" y="128"/>
                  <a:pt x="222" y="128"/>
                </a:cubicBezTo>
                <a:cubicBezTo>
                  <a:pt x="222" y="127"/>
                  <a:pt x="221" y="127"/>
                  <a:pt x="221" y="127"/>
                </a:cubicBezTo>
                <a:cubicBezTo>
                  <a:pt x="221" y="127"/>
                  <a:pt x="221" y="127"/>
                  <a:pt x="221" y="127"/>
                </a:cubicBezTo>
                <a:cubicBezTo>
                  <a:pt x="221" y="126"/>
                  <a:pt x="221" y="126"/>
                  <a:pt x="221" y="126"/>
                </a:cubicBezTo>
                <a:cubicBezTo>
                  <a:pt x="220" y="126"/>
                  <a:pt x="220" y="126"/>
                  <a:pt x="220" y="126"/>
                </a:cubicBezTo>
                <a:cubicBezTo>
                  <a:pt x="219" y="126"/>
                  <a:pt x="220" y="124"/>
                  <a:pt x="219" y="123"/>
                </a:cubicBezTo>
                <a:cubicBezTo>
                  <a:pt x="219" y="124"/>
                  <a:pt x="219" y="124"/>
                  <a:pt x="218" y="124"/>
                </a:cubicBezTo>
                <a:cubicBezTo>
                  <a:pt x="218" y="123"/>
                  <a:pt x="218" y="123"/>
                  <a:pt x="218" y="123"/>
                </a:cubicBezTo>
                <a:cubicBezTo>
                  <a:pt x="218" y="123"/>
                  <a:pt x="218" y="123"/>
                  <a:pt x="218" y="123"/>
                </a:cubicBezTo>
                <a:cubicBezTo>
                  <a:pt x="218" y="123"/>
                  <a:pt x="218" y="123"/>
                  <a:pt x="218" y="124"/>
                </a:cubicBezTo>
                <a:cubicBezTo>
                  <a:pt x="218" y="124"/>
                  <a:pt x="218" y="124"/>
                  <a:pt x="218" y="124"/>
                </a:cubicBezTo>
                <a:cubicBezTo>
                  <a:pt x="218" y="124"/>
                  <a:pt x="218" y="124"/>
                  <a:pt x="218" y="125"/>
                </a:cubicBezTo>
                <a:cubicBezTo>
                  <a:pt x="217" y="125"/>
                  <a:pt x="217" y="125"/>
                  <a:pt x="217" y="125"/>
                </a:cubicBezTo>
                <a:cubicBezTo>
                  <a:pt x="217" y="125"/>
                  <a:pt x="217" y="124"/>
                  <a:pt x="217" y="124"/>
                </a:cubicBezTo>
                <a:cubicBezTo>
                  <a:pt x="217" y="124"/>
                  <a:pt x="217" y="124"/>
                  <a:pt x="217" y="124"/>
                </a:cubicBezTo>
                <a:cubicBezTo>
                  <a:pt x="217" y="124"/>
                  <a:pt x="217" y="125"/>
                  <a:pt x="217" y="125"/>
                </a:cubicBezTo>
                <a:cubicBezTo>
                  <a:pt x="217" y="125"/>
                  <a:pt x="217" y="125"/>
                  <a:pt x="217" y="125"/>
                </a:cubicBezTo>
                <a:cubicBezTo>
                  <a:pt x="217" y="125"/>
                  <a:pt x="217" y="125"/>
                  <a:pt x="217" y="124"/>
                </a:cubicBezTo>
                <a:cubicBezTo>
                  <a:pt x="217" y="124"/>
                  <a:pt x="217" y="125"/>
                  <a:pt x="216" y="125"/>
                </a:cubicBezTo>
                <a:cubicBezTo>
                  <a:pt x="216" y="125"/>
                  <a:pt x="216" y="125"/>
                  <a:pt x="216" y="125"/>
                </a:cubicBezTo>
                <a:cubicBezTo>
                  <a:pt x="216" y="125"/>
                  <a:pt x="216" y="125"/>
                  <a:pt x="216" y="125"/>
                </a:cubicBezTo>
                <a:cubicBezTo>
                  <a:pt x="216" y="125"/>
                  <a:pt x="216" y="125"/>
                  <a:pt x="216" y="125"/>
                </a:cubicBezTo>
                <a:cubicBezTo>
                  <a:pt x="216" y="125"/>
                  <a:pt x="216" y="125"/>
                  <a:pt x="216" y="125"/>
                </a:cubicBezTo>
                <a:cubicBezTo>
                  <a:pt x="216" y="125"/>
                  <a:pt x="216" y="125"/>
                  <a:pt x="216" y="125"/>
                </a:cubicBezTo>
                <a:cubicBezTo>
                  <a:pt x="215" y="125"/>
                  <a:pt x="215" y="125"/>
                  <a:pt x="215" y="125"/>
                </a:cubicBezTo>
                <a:cubicBezTo>
                  <a:pt x="215" y="125"/>
                  <a:pt x="215" y="125"/>
                  <a:pt x="215" y="125"/>
                </a:cubicBezTo>
                <a:cubicBezTo>
                  <a:pt x="215" y="125"/>
                  <a:pt x="215" y="125"/>
                  <a:pt x="215" y="125"/>
                </a:cubicBezTo>
                <a:cubicBezTo>
                  <a:pt x="215" y="125"/>
                  <a:pt x="215" y="125"/>
                  <a:pt x="215" y="124"/>
                </a:cubicBezTo>
                <a:cubicBezTo>
                  <a:pt x="215" y="125"/>
                  <a:pt x="215" y="125"/>
                  <a:pt x="215" y="125"/>
                </a:cubicBezTo>
                <a:cubicBezTo>
                  <a:pt x="214" y="125"/>
                  <a:pt x="214" y="125"/>
                  <a:pt x="213" y="125"/>
                </a:cubicBezTo>
                <a:cubicBezTo>
                  <a:pt x="213" y="126"/>
                  <a:pt x="214" y="126"/>
                  <a:pt x="214" y="126"/>
                </a:cubicBezTo>
                <a:cubicBezTo>
                  <a:pt x="213" y="126"/>
                  <a:pt x="213" y="127"/>
                  <a:pt x="213" y="127"/>
                </a:cubicBezTo>
                <a:cubicBezTo>
                  <a:pt x="212" y="127"/>
                  <a:pt x="212" y="127"/>
                  <a:pt x="212" y="127"/>
                </a:cubicBezTo>
                <a:cubicBezTo>
                  <a:pt x="211" y="128"/>
                  <a:pt x="211" y="128"/>
                  <a:pt x="210" y="129"/>
                </a:cubicBezTo>
                <a:cubicBezTo>
                  <a:pt x="210" y="129"/>
                  <a:pt x="210" y="129"/>
                  <a:pt x="210" y="129"/>
                </a:cubicBezTo>
                <a:cubicBezTo>
                  <a:pt x="210" y="129"/>
                  <a:pt x="209" y="130"/>
                  <a:pt x="209" y="130"/>
                </a:cubicBezTo>
                <a:cubicBezTo>
                  <a:pt x="209" y="130"/>
                  <a:pt x="209" y="130"/>
                  <a:pt x="208" y="130"/>
                </a:cubicBezTo>
                <a:cubicBezTo>
                  <a:pt x="208" y="130"/>
                  <a:pt x="208" y="131"/>
                  <a:pt x="208" y="131"/>
                </a:cubicBezTo>
                <a:cubicBezTo>
                  <a:pt x="208" y="131"/>
                  <a:pt x="207" y="131"/>
                  <a:pt x="207" y="131"/>
                </a:cubicBezTo>
                <a:cubicBezTo>
                  <a:pt x="207" y="132"/>
                  <a:pt x="207" y="132"/>
                  <a:pt x="207" y="132"/>
                </a:cubicBezTo>
                <a:cubicBezTo>
                  <a:pt x="206" y="132"/>
                  <a:pt x="206" y="132"/>
                  <a:pt x="206" y="132"/>
                </a:cubicBezTo>
                <a:cubicBezTo>
                  <a:pt x="206" y="132"/>
                  <a:pt x="206" y="132"/>
                  <a:pt x="206" y="133"/>
                </a:cubicBezTo>
                <a:cubicBezTo>
                  <a:pt x="205" y="133"/>
                  <a:pt x="206" y="134"/>
                  <a:pt x="206" y="134"/>
                </a:cubicBezTo>
                <a:cubicBezTo>
                  <a:pt x="206" y="135"/>
                  <a:pt x="205" y="136"/>
                  <a:pt x="205" y="137"/>
                </a:cubicBezTo>
                <a:cubicBezTo>
                  <a:pt x="205" y="137"/>
                  <a:pt x="205" y="138"/>
                  <a:pt x="205" y="138"/>
                </a:cubicBezTo>
                <a:cubicBezTo>
                  <a:pt x="205" y="138"/>
                  <a:pt x="205" y="138"/>
                  <a:pt x="205" y="139"/>
                </a:cubicBezTo>
                <a:cubicBezTo>
                  <a:pt x="204" y="139"/>
                  <a:pt x="204" y="139"/>
                  <a:pt x="204" y="139"/>
                </a:cubicBezTo>
                <a:cubicBezTo>
                  <a:pt x="204" y="139"/>
                  <a:pt x="204" y="140"/>
                  <a:pt x="204" y="140"/>
                </a:cubicBezTo>
                <a:cubicBezTo>
                  <a:pt x="204" y="140"/>
                  <a:pt x="204" y="140"/>
                  <a:pt x="204" y="140"/>
                </a:cubicBezTo>
                <a:cubicBezTo>
                  <a:pt x="203" y="140"/>
                  <a:pt x="203" y="140"/>
                  <a:pt x="203" y="141"/>
                </a:cubicBezTo>
                <a:cubicBezTo>
                  <a:pt x="203" y="141"/>
                  <a:pt x="203" y="141"/>
                  <a:pt x="202" y="141"/>
                </a:cubicBezTo>
                <a:cubicBezTo>
                  <a:pt x="202" y="141"/>
                  <a:pt x="202" y="141"/>
                  <a:pt x="202" y="140"/>
                </a:cubicBezTo>
                <a:cubicBezTo>
                  <a:pt x="202" y="140"/>
                  <a:pt x="201" y="139"/>
                  <a:pt x="201" y="139"/>
                </a:cubicBezTo>
                <a:cubicBezTo>
                  <a:pt x="200" y="137"/>
                  <a:pt x="200" y="137"/>
                  <a:pt x="200" y="137"/>
                </a:cubicBezTo>
                <a:cubicBezTo>
                  <a:pt x="200" y="137"/>
                  <a:pt x="200" y="137"/>
                  <a:pt x="200" y="136"/>
                </a:cubicBezTo>
                <a:cubicBezTo>
                  <a:pt x="200" y="136"/>
                  <a:pt x="200" y="136"/>
                  <a:pt x="200" y="135"/>
                </a:cubicBezTo>
                <a:cubicBezTo>
                  <a:pt x="199" y="135"/>
                  <a:pt x="199" y="134"/>
                  <a:pt x="199" y="134"/>
                </a:cubicBezTo>
                <a:cubicBezTo>
                  <a:pt x="199" y="133"/>
                  <a:pt x="198" y="132"/>
                  <a:pt x="198" y="131"/>
                </a:cubicBezTo>
                <a:cubicBezTo>
                  <a:pt x="198" y="130"/>
                  <a:pt x="198" y="129"/>
                  <a:pt x="197" y="128"/>
                </a:cubicBezTo>
                <a:cubicBezTo>
                  <a:pt x="197" y="128"/>
                  <a:pt x="197" y="127"/>
                  <a:pt x="197" y="127"/>
                </a:cubicBezTo>
                <a:cubicBezTo>
                  <a:pt x="197" y="126"/>
                  <a:pt x="197" y="126"/>
                  <a:pt x="197" y="126"/>
                </a:cubicBezTo>
                <a:cubicBezTo>
                  <a:pt x="198" y="126"/>
                  <a:pt x="197" y="126"/>
                  <a:pt x="197" y="125"/>
                </a:cubicBezTo>
                <a:cubicBezTo>
                  <a:pt x="197" y="125"/>
                  <a:pt x="197" y="125"/>
                  <a:pt x="197" y="124"/>
                </a:cubicBezTo>
                <a:cubicBezTo>
                  <a:pt x="197" y="124"/>
                  <a:pt x="197" y="124"/>
                  <a:pt x="196" y="124"/>
                </a:cubicBezTo>
                <a:cubicBezTo>
                  <a:pt x="196" y="124"/>
                  <a:pt x="196" y="125"/>
                  <a:pt x="196" y="125"/>
                </a:cubicBezTo>
                <a:cubicBezTo>
                  <a:pt x="197" y="125"/>
                  <a:pt x="196" y="126"/>
                  <a:pt x="195" y="126"/>
                </a:cubicBezTo>
                <a:cubicBezTo>
                  <a:pt x="195" y="126"/>
                  <a:pt x="195" y="126"/>
                  <a:pt x="195" y="126"/>
                </a:cubicBezTo>
                <a:cubicBezTo>
                  <a:pt x="194" y="126"/>
                  <a:pt x="193" y="124"/>
                  <a:pt x="193" y="124"/>
                </a:cubicBezTo>
                <a:cubicBezTo>
                  <a:pt x="193" y="124"/>
                  <a:pt x="193" y="124"/>
                  <a:pt x="193" y="124"/>
                </a:cubicBezTo>
                <a:cubicBezTo>
                  <a:pt x="193" y="124"/>
                  <a:pt x="194" y="124"/>
                  <a:pt x="194" y="124"/>
                </a:cubicBezTo>
                <a:cubicBezTo>
                  <a:pt x="194" y="124"/>
                  <a:pt x="194" y="124"/>
                  <a:pt x="194" y="123"/>
                </a:cubicBezTo>
                <a:cubicBezTo>
                  <a:pt x="193" y="124"/>
                  <a:pt x="192" y="123"/>
                  <a:pt x="192" y="123"/>
                </a:cubicBezTo>
                <a:cubicBezTo>
                  <a:pt x="192" y="123"/>
                  <a:pt x="192" y="122"/>
                  <a:pt x="192" y="122"/>
                </a:cubicBezTo>
                <a:cubicBezTo>
                  <a:pt x="191" y="122"/>
                  <a:pt x="191" y="122"/>
                  <a:pt x="191" y="122"/>
                </a:cubicBezTo>
                <a:cubicBezTo>
                  <a:pt x="191" y="122"/>
                  <a:pt x="191" y="121"/>
                  <a:pt x="190" y="121"/>
                </a:cubicBezTo>
                <a:cubicBezTo>
                  <a:pt x="190" y="121"/>
                  <a:pt x="190" y="121"/>
                  <a:pt x="190" y="121"/>
                </a:cubicBezTo>
                <a:cubicBezTo>
                  <a:pt x="190" y="120"/>
                  <a:pt x="190" y="120"/>
                  <a:pt x="190" y="120"/>
                </a:cubicBezTo>
                <a:cubicBezTo>
                  <a:pt x="189" y="120"/>
                  <a:pt x="187" y="121"/>
                  <a:pt x="187" y="120"/>
                </a:cubicBezTo>
                <a:cubicBezTo>
                  <a:pt x="187" y="120"/>
                  <a:pt x="186" y="120"/>
                  <a:pt x="186" y="120"/>
                </a:cubicBezTo>
                <a:cubicBezTo>
                  <a:pt x="185" y="120"/>
                  <a:pt x="185" y="120"/>
                  <a:pt x="185" y="120"/>
                </a:cubicBezTo>
                <a:cubicBezTo>
                  <a:pt x="185" y="121"/>
                  <a:pt x="184" y="121"/>
                  <a:pt x="184" y="121"/>
                </a:cubicBezTo>
                <a:cubicBezTo>
                  <a:pt x="183" y="121"/>
                  <a:pt x="183" y="120"/>
                  <a:pt x="183" y="120"/>
                </a:cubicBezTo>
                <a:cubicBezTo>
                  <a:pt x="182" y="120"/>
                  <a:pt x="182" y="120"/>
                  <a:pt x="181" y="120"/>
                </a:cubicBezTo>
                <a:cubicBezTo>
                  <a:pt x="181" y="120"/>
                  <a:pt x="181" y="120"/>
                  <a:pt x="181" y="120"/>
                </a:cubicBezTo>
                <a:cubicBezTo>
                  <a:pt x="180" y="120"/>
                  <a:pt x="180" y="120"/>
                  <a:pt x="180" y="120"/>
                </a:cubicBezTo>
                <a:cubicBezTo>
                  <a:pt x="179" y="120"/>
                  <a:pt x="179" y="120"/>
                  <a:pt x="179" y="120"/>
                </a:cubicBezTo>
                <a:cubicBezTo>
                  <a:pt x="179" y="119"/>
                  <a:pt x="179" y="119"/>
                  <a:pt x="179" y="119"/>
                </a:cubicBezTo>
                <a:cubicBezTo>
                  <a:pt x="178" y="119"/>
                  <a:pt x="178" y="118"/>
                  <a:pt x="178" y="118"/>
                </a:cubicBezTo>
                <a:cubicBezTo>
                  <a:pt x="178" y="118"/>
                  <a:pt x="178" y="118"/>
                  <a:pt x="178" y="118"/>
                </a:cubicBezTo>
                <a:cubicBezTo>
                  <a:pt x="178" y="118"/>
                  <a:pt x="177" y="118"/>
                  <a:pt x="177" y="118"/>
                </a:cubicBezTo>
                <a:cubicBezTo>
                  <a:pt x="177" y="118"/>
                  <a:pt x="176" y="119"/>
                  <a:pt x="176" y="119"/>
                </a:cubicBezTo>
                <a:cubicBezTo>
                  <a:pt x="176" y="119"/>
                  <a:pt x="175" y="119"/>
                  <a:pt x="175" y="119"/>
                </a:cubicBezTo>
                <a:cubicBezTo>
                  <a:pt x="175" y="118"/>
                  <a:pt x="174" y="118"/>
                  <a:pt x="174" y="118"/>
                </a:cubicBezTo>
                <a:cubicBezTo>
                  <a:pt x="174" y="118"/>
                  <a:pt x="173" y="118"/>
                  <a:pt x="173" y="117"/>
                </a:cubicBezTo>
                <a:cubicBezTo>
                  <a:pt x="173" y="117"/>
                  <a:pt x="172" y="117"/>
                  <a:pt x="172" y="117"/>
                </a:cubicBezTo>
                <a:cubicBezTo>
                  <a:pt x="172" y="117"/>
                  <a:pt x="171" y="116"/>
                  <a:pt x="171" y="116"/>
                </a:cubicBezTo>
                <a:cubicBezTo>
                  <a:pt x="171" y="115"/>
                  <a:pt x="171" y="115"/>
                  <a:pt x="171" y="115"/>
                </a:cubicBezTo>
                <a:cubicBezTo>
                  <a:pt x="171" y="115"/>
                  <a:pt x="171" y="115"/>
                  <a:pt x="171" y="114"/>
                </a:cubicBezTo>
                <a:cubicBezTo>
                  <a:pt x="170" y="114"/>
                  <a:pt x="170" y="114"/>
                  <a:pt x="170" y="114"/>
                </a:cubicBezTo>
                <a:cubicBezTo>
                  <a:pt x="170" y="114"/>
                  <a:pt x="170" y="114"/>
                  <a:pt x="170" y="114"/>
                </a:cubicBezTo>
                <a:cubicBezTo>
                  <a:pt x="169" y="114"/>
                  <a:pt x="169" y="114"/>
                  <a:pt x="169" y="114"/>
                </a:cubicBezTo>
                <a:cubicBezTo>
                  <a:pt x="169" y="114"/>
                  <a:pt x="169" y="114"/>
                  <a:pt x="169" y="114"/>
                </a:cubicBezTo>
                <a:cubicBezTo>
                  <a:pt x="169" y="114"/>
                  <a:pt x="168" y="114"/>
                  <a:pt x="168" y="115"/>
                </a:cubicBezTo>
                <a:cubicBezTo>
                  <a:pt x="168" y="115"/>
                  <a:pt x="168" y="115"/>
                  <a:pt x="168" y="115"/>
                </a:cubicBezTo>
                <a:cubicBezTo>
                  <a:pt x="168" y="115"/>
                  <a:pt x="168" y="115"/>
                  <a:pt x="168" y="115"/>
                </a:cubicBezTo>
                <a:cubicBezTo>
                  <a:pt x="168" y="115"/>
                  <a:pt x="168" y="115"/>
                  <a:pt x="168" y="115"/>
                </a:cubicBezTo>
                <a:cubicBezTo>
                  <a:pt x="168" y="115"/>
                  <a:pt x="168" y="115"/>
                  <a:pt x="168" y="115"/>
                </a:cubicBezTo>
                <a:cubicBezTo>
                  <a:pt x="168" y="115"/>
                  <a:pt x="168" y="115"/>
                  <a:pt x="168" y="115"/>
                </a:cubicBezTo>
                <a:cubicBezTo>
                  <a:pt x="168" y="116"/>
                  <a:pt x="169" y="117"/>
                  <a:pt x="169" y="117"/>
                </a:cubicBezTo>
                <a:cubicBezTo>
                  <a:pt x="169" y="117"/>
                  <a:pt x="169" y="117"/>
                  <a:pt x="170" y="118"/>
                </a:cubicBezTo>
                <a:cubicBezTo>
                  <a:pt x="170" y="118"/>
                  <a:pt x="169" y="118"/>
                  <a:pt x="170" y="118"/>
                </a:cubicBezTo>
                <a:cubicBezTo>
                  <a:pt x="170" y="118"/>
                  <a:pt x="170" y="118"/>
                  <a:pt x="171" y="118"/>
                </a:cubicBezTo>
                <a:cubicBezTo>
                  <a:pt x="171" y="119"/>
                  <a:pt x="171" y="119"/>
                  <a:pt x="170" y="119"/>
                </a:cubicBezTo>
                <a:cubicBezTo>
                  <a:pt x="170" y="119"/>
                  <a:pt x="171" y="119"/>
                  <a:pt x="171" y="119"/>
                </a:cubicBezTo>
                <a:cubicBezTo>
                  <a:pt x="170" y="119"/>
                  <a:pt x="171" y="120"/>
                  <a:pt x="171" y="120"/>
                </a:cubicBezTo>
                <a:cubicBezTo>
                  <a:pt x="171" y="120"/>
                  <a:pt x="171" y="120"/>
                  <a:pt x="171" y="120"/>
                </a:cubicBezTo>
                <a:cubicBezTo>
                  <a:pt x="171" y="120"/>
                  <a:pt x="171" y="121"/>
                  <a:pt x="171" y="121"/>
                </a:cubicBezTo>
                <a:cubicBezTo>
                  <a:pt x="172" y="121"/>
                  <a:pt x="172" y="121"/>
                  <a:pt x="172" y="121"/>
                </a:cubicBezTo>
                <a:cubicBezTo>
                  <a:pt x="171" y="120"/>
                  <a:pt x="172" y="120"/>
                  <a:pt x="172" y="119"/>
                </a:cubicBezTo>
                <a:cubicBezTo>
                  <a:pt x="172" y="119"/>
                  <a:pt x="172" y="119"/>
                  <a:pt x="172" y="119"/>
                </a:cubicBezTo>
                <a:cubicBezTo>
                  <a:pt x="172" y="120"/>
                  <a:pt x="172" y="119"/>
                  <a:pt x="172" y="120"/>
                </a:cubicBezTo>
                <a:cubicBezTo>
                  <a:pt x="172" y="120"/>
                  <a:pt x="172" y="121"/>
                  <a:pt x="172" y="121"/>
                </a:cubicBezTo>
                <a:cubicBezTo>
                  <a:pt x="172" y="121"/>
                  <a:pt x="172" y="121"/>
                  <a:pt x="172" y="122"/>
                </a:cubicBezTo>
                <a:cubicBezTo>
                  <a:pt x="172" y="122"/>
                  <a:pt x="172" y="122"/>
                  <a:pt x="172" y="122"/>
                </a:cubicBezTo>
                <a:cubicBezTo>
                  <a:pt x="173" y="122"/>
                  <a:pt x="173" y="122"/>
                  <a:pt x="173" y="122"/>
                </a:cubicBezTo>
                <a:cubicBezTo>
                  <a:pt x="173" y="122"/>
                  <a:pt x="173" y="122"/>
                  <a:pt x="173" y="122"/>
                </a:cubicBezTo>
                <a:cubicBezTo>
                  <a:pt x="174" y="122"/>
                  <a:pt x="175" y="122"/>
                  <a:pt x="175" y="122"/>
                </a:cubicBezTo>
                <a:cubicBezTo>
                  <a:pt x="175" y="122"/>
                  <a:pt x="175" y="122"/>
                  <a:pt x="175" y="122"/>
                </a:cubicBezTo>
                <a:cubicBezTo>
                  <a:pt x="175" y="122"/>
                  <a:pt x="175" y="122"/>
                  <a:pt x="176" y="122"/>
                </a:cubicBezTo>
                <a:cubicBezTo>
                  <a:pt x="176" y="122"/>
                  <a:pt x="176" y="122"/>
                  <a:pt x="176" y="121"/>
                </a:cubicBezTo>
                <a:cubicBezTo>
                  <a:pt x="176" y="121"/>
                  <a:pt x="176" y="121"/>
                  <a:pt x="176" y="121"/>
                </a:cubicBezTo>
                <a:cubicBezTo>
                  <a:pt x="177" y="120"/>
                  <a:pt x="177" y="120"/>
                  <a:pt x="177" y="120"/>
                </a:cubicBezTo>
                <a:cubicBezTo>
                  <a:pt x="178" y="120"/>
                  <a:pt x="178" y="119"/>
                  <a:pt x="178" y="119"/>
                </a:cubicBezTo>
                <a:cubicBezTo>
                  <a:pt x="178" y="119"/>
                  <a:pt x="178" y="119"/>
                  <a:pt x="178" y="119"/>
                </a:cubicBezTo>
                <a:cubicBezTo>
                  <a:pt x="178" y="120"/>
                  <a:pt x="178" y="120"/>
                  <a:pt x="178" y="120"/>
                </a:cubicBezTo>
                <a:cubicBezTo>
                  <a:pt x="178" y="120"/>
                  <a:pt x="178" y="120"/>
                  <a:pt x="178" y="120"/>
                </a:cubicBezTo>
                <a:cubicBezTo>
                  <a:pt x="178" y="120"/>
                  <a:pt x="178" y="121"/>
                  <a:pt x="178" y="121"/>
                </a:cubicBezTo>
                <a:cubicBezTo>
                  <a:pt x="178" y="121"/>
                  <a:pt x="179" y="122"/>
                  <a:pt x="179" y="122"/>
                </a:cubicBezTo>
                <a:cubicBezTo>
                  <a:pt x="179" y="122"/>
                  <a:pt x="180" y="122"/>
                  <a:pt x="180" y="123"/>
                </a:cubicBezTo>
                <a:cubicBezTo>
                  <a:pt x="180" y="123"/>
                  <a:pt x="180" y="122"/>
                  <a:pt x="181" y="123"/>
                </a:cubicBezTo>
                <a:cubicBezTo>
                  <a:pt x="181" y="123"/>
                  <a:pt x="181" y="123"/>
                  <a:pt x="181" y="124"/>
                </a:cubicBezTo>
                <a:cubicBezTo>
                  <a:pt x="181" y="124"/>
                  <a:pt x="182" y="124"/>
                  <a:pt x="182" y="124"/>
                </a:cubicBezTo>
                <a:cubicBezTo>
                  <a:pt x="182" y="124"/>
                  <a:pt x="182" y="125"/>
                  <a:pt x="181" y="125"/>
                </a:cubicBezTo>
                <a:cubicBezTo>
                  <a:pt x="181" y="125"/>
                  <a:pt x="181" y="125"/>
                  <a:pt x="181" y="125"/>
                </a:cubicBezTo>
                <a:cubicBezTo>
                  <a:pt x="181" y="126"/>
                  <a:pt x="181" y="126"/>
                  <a:pt x="180" y="126"/>
                </a:cubicBezTo>
                <a:cubicBezTo>
                  <a:pt x="180" y="126"/>
                  <a:pt x="180" y="126"/>
                  <a:pt x="180" y="126"/>
                </a:cubicBezTo>
                <a:cubicBezTo>
                  <a:pt x="180" y="127"/>
                  <a:pt x="180" y="128"/>
                  <a:pt x="180" y="128"/>
                </a:cubicBezTo>
                <a:cubicBezTo>
                  <a:pt x="179" y="128"/>
                  <a:pt x="178" y="128"/>
                  <a:pt x="178" y="129"/>
                </a:cubicBezTo>
                <a:cubicBezTo>
                  <a:pt x="178" y="129"/>
                  <a:pt x="178" y="129"/>
                  <a:pt x="178" y="129"/>
                </a:cubicBezTo>
                <a:cubicBezTo>
                  <a:pt x="178" y="129"/>
                  <a:pt x="177" y="129"/>
                  <a:pt x="177" y="129"/>
                </a:cubicBezTo>
                <a:cubicBezTo>
                  <a:pt x="177" y="129"/>
                  <a:pt x="177" y="130"/>
                  <a:pt x="177" y="130"/>
                </a:cubicBezTo>
                <a:cubicBezTo>
                  <a:pt x="176" y="130"/>
                  <a:pt x="176" y="130"/>
                  <a:pt x="176" y="130"/>
                </a:cubicBezTo>
                <a:cubicBezTo>
                  <a:pt x="176" y="130"/>
                  <a:pt x="176" y="130"/>
                  <a:pt x="175" y="130"/>
                </a:cubicBezTo>
                <a:cubicBezTo>
                  <a:pt x="175" y="131"/>
                  <a:pt x="174" y="131"/>
                  <a:pt x="174" y="131"/>
                </a:cubicBezTo>
                <a:cubicBezTo>
                  <a:pt x="174" y="131"/>
                  <a:pt x="173" y="131"/>
                  <a:pt x="173" y="132"/>
                </a:cubicBezTo>
                <a:cubicBezTo>
                  <a:pt x="173" y="132"/>
                  <a:pt x="173" y="132"/>
                  <a:pt x="173" y="132"/>
                </a:cubicBezTo>
                <a:cubicBezTo>
                  <a:pt x="172" y="133"/>
                  <a:pt x="171" y="133"/>
                  <a:pt x="170" y="133"/>
                </a:cubicBezTo>
                <a:cubicBezTo>
                  <a:pt x="169" y="133"/>
                  <a:pt x="169" y="134"/>
                  <a:pt x="169" y="134"/>
                </a:cubicBezTo>
                <a:cubicBezTo>
                  <a:pt x="169" y="134"/>
                  <a:pt x="168" y="134"/>
                  <a:pt x="168" y="134"/>
                </a:cubicBezTo>
                <a:cubicBezTo>
                  <a:pt x="168" y="134"/>
                  <a:pt x="167" y="134"/>
                  <a:pt x="167" y="135"/>
                </a:cubicBezTo>
                <a:cubicBezTo>
                  <a:pt x="166" y="135"/>
                  <a:pt x="166" y="135"/>
                  <a:pt x="166" y="135"/>
                </a:cubicBezTo>
                <a:cubicBezTo>
                  <a:pt x="165" y="135"/>
                  <a:pt x="165" y="135"/>
                  <a:pt x="165" y="135"/>
                </a:cubicBezTo>
                <a:cubicBezTo>
                  <a:pt x="164" y="136"/>
                  <a:pt x="163" y="136"/>
                  <a:pt x="163" y="135"/>
                </a:cubicBezTo>
                <a:cubicBezTo>
                  <a:pt x="163" y="134"/>
                  <a:pt x="163" y="134"/>
                  <a:pt x="163" y="134"/>
                </a:cubicBezTo>
                <a:cubicBezTo>
                  <a:pt x="162" y="134"/>
                  <a:pt x="162" y="133"/>
                  <a:pt x="162" y="132"/>
                </a:cubicBezTo>
                <a:cubicBezTo>
                  <a:pt x="162" y="132"/>
                  <a:pt x="162" y="132"/>
                  <a:pt x="162" y="132"/>
                </a:cubicBezTo>
                <a:cubicBezTo>
                  <a:pt x="162" y="131"/>
                  <a:pt x="162" y="131"/>
                  <a:pt x="162" y="131"/>
                </a:cubicBezTo>
                <a:cubicBezTo>
                  <a:pt x="162" y="130"/>
                  <a:pt x="161" y="130"/>
                  <a:pt x="161" y="129"/>
                </a:cubicBezTo>
                <a:cubicBezTo>
                  <a:pt x="161" y="129"/>
                  <a:pt x="161" y="129"/>
                  <a:pt x="161" y="129"/>
                </a:cubicBezTo>
                <a:cubicBezTo>
                  <a:pt x="160" y="128"/>
                  <a:pt x="160" y="128"/>
                  <a:pt x="160" y="127"/>
                </a:cubicBezTo>
                <a:cubicBezTo>
                  <a:pt x="159" y="127"/>
                  <a:pt x="159" y="127"/>
                  <a:pt x="158" y="126"/>
                </a:cubicBezTo>
                <a:cubicBezTo>
                  <a:pt x="158" y="126"/>
                  <a:pt x="158" y="126"/>
                  <a:pt x="158" y="125"/>
                </a:cubicBezTo>
                <a:cubicBezTo>
                  <a:pt x="158" y="125"/>
                  <a:pt x="158" y="124"/>
                  <a:pt x="158" y="123"/>
                </a:cubicBezTo>
                <a:cubicBezTo>
                  <a:pt x="157" y="123"/>
                  <a:pt x="157" y="123"/>
                  <a:pt x="157" y="122"/>
                </a:cubicBezTo>
                <a:cubicBezTo>
                  <a:pt x="156" y="122"/>
                  <a:pt x="156" y="122"/>
                  <a:pt x="156" y="121"/>
                </a:cubicBezTo>
                <a:cubicBezTo>
                  <a:pt x="156" y="120"/>
                  <a:pt x="155" y="120"/>
                  <a:pt x="155" y="119"/>
                </a:cubicBezTo>
                <a:cubicBezTo>
                  <a:pt x="154" y="119"/>
                  <a:pt x="154" y="118"/>
                  <a:pt x="154" y="118"/>
                </a:cubicBezTo>
                <a:cubicBezTo>
                  <a:pt x="153" y="117"/>
                  <a:pt x="153" y="117"/>
                  <a:pt x="153" y="117"/>
                </a:cubicBezTo>
                <a:cubicBezTo>
                  <a:pt x="153" y="117"/>
                  <a:pt x="153" y="117"/>
                  <a:pt x="153" y="117"/>
                </a:cubicBezTo>
                <a:cubicBezTo>
                  <a:pt x="153" y="116"/>
                  <a:pt x="153" y="116"/>
                  <a:pt x="153" y="115"/>
                </a:cubicBezTo>
                <a:cubicBezTo>
                  <a:pt x="153" y="115"/>
                  <a:pt x="153" y="115"/>
                  <a:pt x="153" y="115"/>
                </a:cubicBezTo>
                <a:cubicBezTo>
                  <a:pt x="153" y="114"/>
                  <a:pt x="152" y="114"/>
                  <a:pt x="152" y="113"/>
                </a:cubicBezTo>
                <a:cubicBezTo>
                  <a:pt x="152" y="112"/>
                  <a:pt x="152" y="112"/>
                  <a:pt x="153" y="111"/>
                </a:cubicBezTo>
                <a:cubicBezTo>
                  <a:pt x="153" y="111"/>
                  <a:pt x="153" y="111"/>
                  <a:pt x="153" y="111"/>
                </a:cubicBezTo>
                <a:cubicBezTo>
                  <a:pt x="153" y="110"/>
                  <a:pt x="153" y="109"/>
                  <a:pt x="154" y="109"/>
                </a:cubicBezTo>
                <a:cubicBezTo>
                  <a:pt x="154" y="108"/>
                  <a:pt x="154" y="108"/>
                  <a:pt x="154" y="107"/>
                </a:cubicBezTo>
                <a:cubicBezTo>
                  <a:pt x="154" y="107"/>
                  <a:pt x="154" y="107"/>
                  <a:pt x="154" y="107"/>
                </a:cubicBezTo>
                <a:cubicBezTo>
                  <a:pt x="154" y="107"/>
                  <a:pt x="154" y="106"/>
                  <a:pt x="154" y="106"/>
                </a:cubicBezTo>
                <a:cubicBezTo>
                  <a:pt x="154" y="106"/>
                  <a:pt x="154" y="106"/>
                  <a:pt x="154" y="106"/>
                </a:cubicBezTo>
                <a:cubicBezTo>
                  <a:pt x="154" y="106"/>
                  <a:pt x="154" y="106"/>
                  <a:pt x="154" y="106"/>
                </a:cubicBezTo>
                <a:cubicBezTo>
                  <a:pt x="154" y="106"/>
                  <a:pt x="154" y="106"/>
                  <a:pt x="154" y="106"/>
                </a:cubicBezTo>
                <a:cubicBezTo>
                  <a:pt x="154" y="106"/>
                  <a:pt x="154" y="106"/>
                  <a:pt x="154" y="106"/>
                </a:cubicBezTo>
                <a:cubicBezTo>
                  <a:pt x="154" y="106"/>
                  <a:pt x="154" y="106"/>
                  <a:pt x="153" y="106"/>
                </a:cubicBezTo>
                <a:cubicBezTo>
                  <a:pt x="153" y="106"/>
                  <a:pt x="153" y="106"/>
                  <a:pt x="152" y="106"/>
                </a:cubicBezTo>
                <a:cubicBezTo>
                  <a:pt x="152" y="106"/>
                  <a:pt x="152" y="106"/>
                  <a:pt x="152" y="106"/>
                </a:cubicBezTo>
                <a:cubicBezTo>
                  <a:pt x="151" y="106"/>
                  <a:pt x="151" y="107"/>
                  <a:pt x="150" y="107"/>
                </a:cubicBezTo>
                <a:cubicBezTo>
                  <a:pt x="150" y="106"/>
                  <a:pt x="150" y="106"/>
                  <a:pt x="149" y="106"/>
                </a:cubicBezTo>
                <a:cubicBezTo>
                  <a:pt x="149" y="106"/>
                  <a:pt x="148" y="105"/>
                  <a:pt x="148" y="106"/>
                </a:cubicBezTo>
                <a:cubicBezTo>
                  <a:pt x="148" y="106"/>
                  <a:pt x="148" y="106"/>
                  <a:pt x="148" y="106"/>
                </a:cubicBezTo>
                <a:cubicBezTo>
                  <a:pt x="148" y="106"/>
                  <a:pt x="148" y="106"/>
                  <a:pt x="147" y="106"/>
                </a:cubicBezTo>
                <a:cubicBezTo>
                  <a:pt x="147" y="106"/>
                  <a:pt x="147" y="106"/>
                  <a:pt x="146" y="106"/>
                </a:cubicBezTo>
                <a:cubicBezTo>
                  <a:pt x="146" y="106"/>
                  <a:pt x="146" y="106"/>
                  <a:pt x="146" y="106"/>
                </a:cubicBezTo>
                <a:cubicBezTo>
                  <a:pt x="146" y="106"/>
                  <a:pt x="146" y="106"/>
                  <a:pt x="146" y="106"/>
                </a:cubicBezTo>
                <a:cubicBezTo>
                  <a:pt x="145" y="106"/>
                  <a:pt x="145" y="106"/>
                  <a:pt x="145" y="106"/>
                </a:cubicBezTo>
                <a:cubicBezTo>
                  <a:pt x="145" y="106"/>
                  <a:pt x="145" y="106"/>
                  <a:pt x="145" y="106"/>
                </a:cubicBezTo>
                <a:cubicBezTo>
                  <a:pt x="145" y="106"/>
                  <a:pt x="145" y="106"/>
                  <a:pt x="145" y="106"/>
                </a:cubicBezTo>
                <a:cubicBezTo>
                  <a:pt x="145" y="106"/>
                  <a:pt x="145" y="106"/>
                  <a:pt x="145" y="106"/>
                </a:cubicBezTo>
                <a:cubicBezTo>
                  <a:pt x="145" y="105"/>
                  <a:pt x="145" y="105"/>
                  <a:pt x="145" y="105"/>
                </a:cubicBezTo>
                <a:cubicBezTo>
                  <a:pt x="145" y="105"/>
                  <a:pt x="145" y="105"/>
                  <a:pt x="145" y="105"/>
                </a:cubicBezTo>
                <a:cubicBezTo>
                  <a:pt x="145" y="105"/>
                  <a:pt x="144" y="105"/>
                  <a:pt x="144" y="105"/>
                </a:cubicBezTo>
                <a:cubicBezTo>
                  <a:pt x="144" y="105"/>
                  <a:pt x="144" y="105"/>
                  <a:pt x="144" y="105"/>
                </a:cubicBezTo>
                <a:cubicBezTo>
                  <a:pt x="144" y="105"/>
                  <a:pt x="144" y="105"/>
                  <a:pt x="144" y="105"/>
                </a:cubicBezTo>
                <a:cubicBezTo>
                  <a:pt x="144" y="105"/>
                  <a:pt x="144" y="105"/>
                  <a:pt x="144" y="105"/>
                </a:cubicBezTo>
                <a:cubicBezTo>
                  <a:pt x="144" y="105"/>
                  <a:pt x="144" y="105"/>
                  <a:pt x="144" y="105"/>
                </a:cubicBezTo>
                <a:cubicBezTo>
                  <a:pt x="144" y="104"/>
                  <a:pt x="144" y="104"/>
                  <a:pt x="144" y="104"/>
                </a:cubicBezTo>
                <a:cubicBezTo>
                  <a:pt x="143" y="104"/>
                  <a:pt x="143" y="104"/>
                  <a:pt x="143" y="104"/>
                </a:cubicBezTo>
                <a:cubicBezTo>
                  <a:pt x="143" y="104"/>
                  <a:pt x="143" y="104"/>
                  <a:pt x="143" y="104"/>
                </a:cubicBezTo>
                <a:cubicBezTo>
                  <a:pt x="143" y="103"/>
                  <a:pt x="143" y="103"/>
                  <a:pt x="143" y="103"/>
                </a:cubicBezTo>
                <a:cubicBezTo>
                  <a:pt x="143" y="103"/>
                  <a:pt x="143" y="103"/>
                  <a:pt x="143" y="103"/>
                </a:cubicBezTo>
                <a:cubicBezTo>
                  <a:pt x="144" y="103"/>
                  <a:pt x="144" y="103"/>
                  <a:pt x="143" y="103"/>
                </a:cubicBezTo>
                <a:cubicBezTo>
                  <a:pt x="143" y="103"/>
                  <a:pt x="143" y="103"/>
                  <a:pt x="143" y="103"/>
                </a:cubicBezTo>
                <a:cubicBezTo>
                  <a:pt x="143" y="103"/>
                  <a:pt x="144" y="103"/>
                  <a:pt x="144" y="103"/>
                </a:cubicBezTo>
                <a:cubicBezTo>
                  <a:pt x="144" y="103"/>
                  <a:pt x="144" y="103"/>
                  <a:pt x="144" y="103"/>
                </a:cubicBezTo>
                <a:cubicBezTo>
                  <a:pt x="143" y="103"/>
                  <a:pt x="143" y="103"/>
                  <a:pt x="143" y="103"/>
                </a:cubicBezTo>
                <a:cubicBezTo>
                  <a:pt x="143" y="102"/>
                  <a:pt x="143" y="102"/>
                  <a:pt x="143" y="102"/>
                </a:cubicBezTo>
                <a:cubicBezTo>
                  <a:pt x="143" y="102"/>
                  <a:pt x="143" y="102"/>
                  <a:pt x="143" y="102"/>
                </a:cubicBezTo>
                <a:cubicBezTo>
                  <a:pt x="143" y="102"/>
                  <a:pt x="143" y="102"/>
                  <a:pt x="143" y="102"/>
                </a:cubicBezTo>
                <a:cubicBezTo>
                  <a:pt x="143" y="102"/>
                  <a:pt x="143" y="102"/>
                  <a:pt x="144" y="102"/>
                </a:cubicBezTo>
                <a:cubicBezTo>
                  <a:pt x="144" y="102"/>
                  <a:pt x="144" y="102"/>
                  <a:pt x="144" y="102"/>
                </a:cubicBezTo>
                <a:cubicBezTo>
                  <a:pt x="143" y="102"/>
                  <a:pt x="143" y="102"/>
                  <a:pt x="143" y="102"/>
                </a:cubicBezTo>
                <a:cubicBezTo>
                  <a:pt x="143" y="102"/>
                  <a:pt x="143" y="101"/>
                  <a:pt x="143" y="101"/>
                </a:cubicBezTo>
                <a:cubicBezTo>
                  <a:pt x="143" y="101"/>
                  <a:pt x="143" y="101"/>
                  <a:pt x="143" y="101"/>
                </a:cubicBezTo>
                <a:cubicBezTo>
                  <a:pt x="143" y="101"/>
                  <a:pt x="144" y="101"/>
                  <a:pt x="144" y="100"/>
                </a:cubicBezTo>
                <a:cubicBezTo>
                  <a:pt x="144" y="101"/>
                  <a:pt x="144" y="101"/>
                  <a:pt x="145" y="101"/>
                </a:cubicBezTo>
                <a:cubicBezTo>
                  <a:pt x="145" y="101"/>
                  <a:pt x="145" y="101"/>
                  <a:pt x="145" y="101"/>
                </a:cubicBezTo>
                <a:cubicBezTo>
                  <a:pt x="145" y="101"/>
                  <a:pt x="144" y="101"/>
                  <a:pt x="144" y="101"/>
                </a:cubicBezTo>
                <a:cubicBezTo>
                  <a:pt x="144" y="100"/>
                  <a:pt x="144" y="100"/>
                  <a:pt x="144" y="100"/>
                </a:cubicBezTo>
                <a:cubicBezTo>
                  <a:pt x="145" y="100"/>
                  <a:pt x="145" y="100"/>
                  <a:pt x="145" y="100"/>
                </a:cubicBezTo>
                <a:cubicBezTo>
                  <a:pt x="145" y="101"/>
                  <a:pt x="145" y="101"/>
                  <a:pt x="145" y="101"/>
                </a:cubicBezTo>
                <a:cubicBezTo>
                  <a:pt x="145" y="101"/>
                  <a:pt x="146" y="101"/>
                  <a:pt x="146" y="101"/>
                </a:cubicBezTo>
                <a:cubicBezTo>
                  <a:pt x="146" y="101"/>
                  <a:pt x="146" y="101"/>
                  <a:pt x="146" y="101"/>
                </a:cubicBezTo>
                <a:cubicBezTo>
                  <a:pt x="146" y="101"/>
                  <a:pt x="146" y="101"/>
                  <a:pt x="146" y="101"/>
                </a:cubicBezTo>
                <a:cubicBezTo>
                  <a:pt x="146" y="100"/>
                  <a:pt x="146" y="100"/>
                  <a:pt x="146" y="100"/>
                </a:cubicBezTo>
                <a:cubicBezTo>
                  <a:pt x="146" y="100"/>
                  <a:pt x="146" y="100"/>
                  <a:pt x="146" y="100"/>
                </a:cubicBezTo>
                <a:cubicBezTo>
                  <a:pt x="146" y="100"/>
                  <a:pt x="147" y="100"/>
                  <a:pt x="147" y="100"/>
                </a:cubicBezTo>
                <a:cubicBezTo>
                  <a:pt x="147" y="100"/>
                  <a:pt x="147" y="100"/>
                  <a:pt x="147" y="100"/>
                </a:cubicBezTo>
                <a:cubicBezTo>
                  <a:pt x="147" y="100"/>
                  <a:pt x="147" y="100"/>
                  <a:pt x="146" y="100"/>
                </a:cubicBezTo>
                <a:cubicBezTo>
                  <a:pt x="146" y="100"/>
                  <a:pt x="146" y="100"/>
                  <a:pt x="146" y="100"/>
                </a:cubicBezTo>
                <a:cubicBezTo>
                  <a:pt x="146" y="100"/>
                  <a:pt x="146" y="100"/>
                  <a:pt x="146" y="99"/>
                </a:cubicBezTo>
                <a:cubicBezTo>
                  <a:pt x="146" y="99"/>
                  <a:pt x="147" y="100"/>
                  <a:pt x="147" y="100"/>
                </a:cubicBezTo>
                <a:cubicBezTo>
                  <a:pt x="147" y="100"/>
                  <a:pt x="147" y="99"/>
                  <a:pt x="147" y="99"/>
                </a:cubicBezTo>
                <a:cubicBezTo>
                  <a:pt x="148" y="100"/>
                  <a:pt x="148" y="100"/>
                  <a:pt x="149" y="100"/>
                </a:cubicBezTo>
                <a:cubicBezTo>
                  <a:pt x="149" y="99"/>
                  <a:pt x="149" y="99"/>
                  <a:pt x="149" y="99"/>
                </a:cubicBezTo>
                <a:cubicBezTo>
                  <a:pt x="149" y="99"/>
                  <a:pt x="150" y="99"/>
                  <a:pt x="151" y="98"/>
                </a:cubicBezTo>
                <a:cubicBezTo>
                  <a:pt x="152" y="98"/>
                  <a:pt x="152" y="99"/>
                  <a:pt x="153" y="98"/>
                </a:cubicBezTo>
                <a:cubicBezTo>
                  <a:pt x="153" y="98"/>
                  <a:pt x="153" y="99"/>
                  <a:pt x="153" y="99"/>
                </a:cubicBezTo>
                <a:cubicBezTo>
                  <a:pt x="154" y="99"/>
                  <a:pt x="154" y="99"/>
                  <a:pt x="154" y="99"/>
                </a:cubicBezTo>
                <a:cubicBezTo>
                  <a:pt x="154" y="99"/>
                  <a:pt x="154" y="99"/>
                  <a:pt x="155" y="99"/>
                </a:cubicBezTo>
                <a:cubicBezTo>
                  <a:pt x="155" y="99"/>
                  <a:pt x="155" y="100"/>
                  <a:pt x="156" y="100"/>
                </a:cubicBezTo>
                <a:cubicBezTo>
                  <a:pt x="156" y="100"/>
                  <a:pt x="157" y="100"/>
                  <a:pt x="157" y="100"/>
                </a:cubicBezTo>
                <a:cubicBezTo>
                  <a:pt x="157" y="100"/>
                  <a:pt x="158" y="100"/>
                  <a:pt x="158" y="100"/>
                </a:cubicBezTo>
                <a:cubicBezTo>
                  <a:pt x="158" y="100"/>
                  <a:pt x="159" y="100"/>
                  <a:pt x="159" y="100"/>
                </a:cubicBezTo>
                <a:cubicBezTo>
                  <a:pt x="160" y="100"/>
                  <a:pt x="161" y="99"/>
                  <a:pt x="161" y="98"/>
                </a:cubicBezTo>
                <a:cubicBezTo>
                  <a:pt x="161" y="98"/>
                  <a:pt x="160" y="98"/>
                  <a:pt x="160" y="97"/>
                </a:cubicBezTo>
                <a:cubicBezTo>
                  <a:pt x="160" y="97"/>
                  <a:pt x="159" y="97"/>
                  <a:pt x="159" y="97"/>
                </a:cubicBezTo>
                <a:cubicBezTo>
                  <a:pt x="159" y="96"/>
                  <a:pt x="159" y="96"/>
                  <a:pt x="159" y="96"/>
                </a:cubicBezTo>
                <a:cubicBezTo>
                  <a:pt x="159" y="96"/>
                  <a:pt x="158" y="96"/>
                  <a:pt x="158" y="96"/>
                </a:cubicBezTo>
                <a:cubicBezTo>
                  <a:pt x="158" y="95"/>
                  <a:pt x="158" y="95"/>
                  <a:pt x="157" y="95"/>
                </a:cubicBezTo>
                <a:cubicBezTo>
                  <a:pt x="157" y="95"/>
                  <a:pt x="157" y="95"/>
                  <a:pt x="157" y="95"/>
                </a:cubicBezTo>
                <a:cubicBezTo>
                  <a:pt x="156" y="95"/>
                  <a:pt x="156" y="94"/>
                  <a:pt x="156" y="94"/>
                </a:cubicBezTo>
                <a:cubicBezTo>
                  <a:pt x="156" y="94"/>
                  <a:pt x="156" y="94"/>
                  <a:pt x="156" y="94"/>
                </a:cubicBezTo>
                <a:cubicBezTo>
                  <a:pt x="156" y="94"/>
                  <a:pt x="155" y="94"/>
                  <a:pt x="155" y="94"/>
                </a:cubicBezTo>
                <a:cubicBezTo>
                  <a:pt x="155" y="94"/>
                  <a:pt x="156" y="94"/>
                  <a:pt x="156" y="93"/>
                </a:cubicBezTo>
                <a:cubicBezTo>
                  <a:pt x="156" y="93"/>
                  <a:pt x="156" y="93"/>
                  <a:pt x="156" y="93"/>
                </a:cubicBezTo>
                <a:cubicBezTo>
                  <a:pt x="157" y="93"/>
                  <a:pt x="157" y="93"/>
                  <a:pt x="157" y="92"/>
                </a:cubicBezTo>
                <a:cubicBezTo>
                  <a:pt x="157" y="92"/>
                  <a:pt x="156" y="92"/>
                  <a:pt x="156" y="92"/>
                </a:cubicBezTo>
                <a:cubicBezTo>
                  <a:pt x="156" y="92"/>
                  <a:pt x="156" y="92"/>
                  <a:pt x="156" y="92"/>
                </a:cubicBezTo>
                <a:cubicBezTo>
                  <a:pt x="157" y="92"/>
                  <a:pt x="157" y="91"/>
                  <a:pt x="158" y="91"/>
                </a:cubicBezTo>
                <a:cubicBezTo>
                  <a:pt x="158" y="91"/>
                  <a:pt x="158" y="91"/>
                  <a:pt x="158" y="91"/>
                </a:cubicBezTo>
                <a:cubicBezTo>
                  <a:pt x="157" y="91"/>
                  <a:pt x="157" y="91"/>
                  <a:pt x="157" y="91"/>
                </a:cubicBezTo>
                <a:cubicBezTo>
                  <a:pt x="157" y="91"/>
                  <a:pt x="157" y="91"/>
                  <a:pt x="157" y="91"/>
                </a:cubicBezTo>
                <a:cubicBezTo>
                  <a:pt x="156" y="91"/>
                  <a:pt x="156" y="91"/>
                  <a:pt x="156" y="91"/>
                </a:cubicBezTo>
                <a:cubicBezTo>
                  <a:pt x="156" y="91"/>
                  <a:pt x="156" y="91"/>
                  <a:pt x="155" y="91"/>
                </a:cubicBezTo>
                <a:cubicBezTo>
                  <a:pt x="155" y="92"/>
                  <a:pt x="154" y="92"/>
                  <a:pt x="154" y="92"/>
                </a:cubicBezTo>
                <a:cubicBezTo>
                  <a:pt x="154" y="92"/>
                  <a:pt x="154" y="92"/>
                  <a:pt x="154" y="92"/>
                </a:cubicBezTo>
                <a:cubicBezTo>
                  <a:pt x="153" y="92"/>
                  <a:pt x="153" y="92"/>
                  <a:pt x="153" y="92"/>
                </a:cubicBezTo>
                <a:cubicBezTo>
                  <a:pt x="153" y="92"/>
                  <a:pt x="153" y="92"/>
                  <a:pt x="153" y="92"/>
                </a:cubicBezTo>
                <a:cubicBezTo>
                  <a:pt x="153" y="92"/>
                  <a:pt x="153" y="92"/>
                  <a:pt x="153" y="92"/>
                </a:cubicBezTo>
                <a:cubicBezTo>
                  <a:pt x="153" y="92"/>
                  <a:pt x="153" y="92"/>
                  <a:pt x="153" y="92"/>
                </a:cubicBezTo>
                <a:cubicBezTo>
                  <a:pt x="152" y="92"/>
                  <a:pt x="152" y="92"/>
                  <a:pt x="152" y="92"/>
                </a:cubicBezTo>
                <a:cubicBezTo>
                  <a:pt x="152" y="92"/>
                  <a:pt x="152" y="92"/>
                  <a:pt x="152" y="92"/>
                </a:cubicBezTo>
                <a:cubicBezTo>
                  <a:pt x="152" y="93"/>
                  <a:pt x="153" y="93"/>
                  <a:pt x="153" y="94"/>
                </a:cubicBezTo>
                <a:cubicBezTo>
                  <a:pt x="153" y="94"/>
                  <a:pt x="154" y="94"/>
                  <a:pt x="154" y="94"/>
                </a:cubicBezTo>
                <a:cubicBezTo>
                  <a:pt x="154" y="94"/>
                  <a:pt x="154" y="94"/>
                  <a:pt x="155" y="94"/>
                </a:cubicBezTo>
                <a:cubicBezTo>
                  <a:pt x="155" y="94"/>
                  <a:pt x="154" y="94"/>
                  <a:pt x="154" y="94"/>
                </a:cubicBezTo>
                <a:cubicBezTo>
                  <a:pt x="154" y="94"/>
                  <a:pt x="154" y="94"/>
                  <a:pt x="154" y="94"/>
                </a:cubicBezTo>
                <a:cubicBezTo>
                  <a:pt x="154" y="94"/>
                  <a:pt x="154" y="94"/>
                  <a:pt x="153" y="94"/>
                </a:cubicBezTo>
                <a:cubicBezTo>
                  <a:pt x="153" y="94"/>
                  <a:pt x="153" y="94"/>
                  <a:pt x="153" y="94"/>
                </a:cubicBezTo>
                <a:cubicBezTo>
                  <a:pt x="153" y="94"/>
                  <a:pt x="153" y="94"/>
                  <a:pt x="152" y="94"/>
                </a:cubicBezTo>
                <a:cubicBezTo>
                  <a:pt x="152" y="95"/>
                  <a:pt x="152" y="95"/>
                  <a:pt x="151" y="95"/>
                </a:cubicBezTo>
                <a:cubicBezTo>
                  <a:pt x="151" y="95"/>
                  <a:pt x="151" y="95"/>
                  <a:pt x="151" y="95"/>
                </a:cubicBezTo>
                <a:cubicBezTo>
                  <a:pt x="151" y="94"/>
                  <a:pt x="151" y="94"/>
                  <a:pt x="150" y="94"/>
                </a:cubicBezTo>
                <a:cubicBezTo>
                  <a:pt x="150" y="94"/>
                  <a:pt x="150" y="94"/>
                  <a:pt x="150" y="94"/>
                </a:cubicBezTo>
                <a:cubicBezTo>
                  <a:pt x="150" y="93"/>
                  <a:pt x="151" y="93"/>
                  <a:pt x="151" y="93"/>
                </a:cubicBezTo>
                <a:cubicBezTo>
                  <a:pt x="151" y="93"/>
                  <a:pt x="151" y="93"/>
                  <a:pt x="151" y="92"/>
                </a:cubicBezTo>
                <a:cubicBezTo>
                  <a:pt x="150" y="92"/>
                  <a:pt x="150" y="93"/>
                  <a:pt x="149" y="92"/>
                </a:cubicBezTo>
                <a:cubicBezTo>
                  <a:pt x="149" y="92"/>
                  <a:pt x="149" y="92"/>
                  <a:pt x="149" y="92"/>
                </a:cubicBezTo>
                <a:cubicBezTo>
                  <a:pt x="149" y="92"/>
                  <a:pt x="149" y="92"/>
                  <a:pt x="150" y="92"/>
                </a:cubicBezTo>
                <a:cubicBezTo>
                  <a:pt x="150" y="92"/>
                  <a:pt x="150" y="92"/>
                  <a:pt x="150" y="92"/>
                </a:cubicBezTo>
                <a:cubicBezTo>
                  <a:pt x="149" y="92"/>
                  <a:pt x="149" y="92"/>
                  <a:pt x="149" y="91"/>
                </a:cubicBezTo>
                <a:cubicBezTo>
                  <a:pt x="149" y="91"/>
                  <a:pt x="149" y="92"/>
                  <a:pt x="149" y="92"/>
                </a:cubicBezTo>
                <a:cubicBezTo>
                  <a:pt x="149" y="92"/>
                  <a:pt x="149" y="92"/>
                  <a:pt x="149" y="92"/>
                </a:cubicBezTo>
                <a:cubicBezTo>
                  <a:pt x="148" y="92"/>
                  <a:pt x="148" y="92"/>
                  <a:pt x="147" y="93"/>
                </a:cubicBezTo>
                <a:cubicBezTo>
                  <a:pt x="147" y="93"/>
                  <a:pt x="146" y="93"/>
                  <a:pt x="147" y="93"/>
                </a:cubicBezTo>
                <a:cubicBezTo>
                  <a:pt x="147" y="94"/>
                  <a:pt x="147" y="94"/>
                  <a:pt x="147" y="94"/>
                </a:cubicBezTo>
                <a:cubicBezTo>
                  <a:pt x="147" y="94"/>
                  <a:pt x="147" y="94"/>
                  <a:pt x="146" y="94"/>
                </a:cubicBezTo>
                <a:cubicBezTo>
                  <a:pt x="146" y="94"/>
                  <a:pt x="145" y="95"/>
                  <a:pt x="145" y="96"/>
                </a:cubicBezTo>
                <a:cubicBezTo>
                  <a:pt x="145" y="96"/>
                  <a:pt x="145" y="96"/>
                  <a:pt x="145" y="96"/>
                </a:cubicBezTo>
                <a:cubicBezTo>
                  <a:pt x="145" y="96"/>
                  <a:pt x="145" y="96"/>
                  <a:pt x="145" y="97"/>
                </a:cubicBezTo>
                <a:cubicBezTo>
                  <a:pt x="145" y="97"/>
                  <a:pt x="145" y="97"/>
                  <a:pt x="145" y="97"/>
                </a:cubicBezTo>
                <a:cubicBezTo>
                  <a:pt x="144" y="97"/>
                  <a:pt x="144" y="98"/>
                  <a:pt x="144" y="98"/>
                </a:cubicBezTo>
                <a:cubicBezTo>
                  <a:pt x="144" y="98"/>
                  <a:pt x="144" y="98"/>
                  <a:pt x="144" y="98"/>
                </a:cubicBezTo>
                <a:cubicBezTo>
                  <a:pt x="144" y="98"/>
                  <a:pt x="145" y="99"/>
                  <a:pt x="145" y="99"/>
                </a:cubicBezTo>
                <a:cubicBezTo>
                  <a:pt x="145" y="99"/>
                  <a:pt x="146" y="99"/>
                  <a:pt x="146" y="99"/>
                </a:cubicBezTo>
                <a:cubicBezTo>
                  <a:pt x="146" y="100"/>
                  <a:pt x="146" y="100"/>
                  <a:pt x="146" y="100"/>
                </a:cubicBezTo>
                <a:cubicBezTo>
                  <a:pt x="145" y="100"/>
                  <a:pt x="145" y="100"/>
                  <a:pt x="145" y="100"/>
                </a:cubicBezTo>
                <a:cubicBezTo>
                  <a:pt x="144" y="100"/>
                  <a:pt x="144" y="100"/>
                  <a:pt x="144" y="100"/>
                </a:cubicBezTo>
                <a:cubicBezTo>
                  <a:pt x="144" y="100"/>
                  <a:pt x="144" y="100"/>
                  <a:pt x="144" y="100"/>
                </a:cubicBezTo>
                <a:cubicBezTo>
                  <a:pt x="144" y="100"/>
                  <a:pt x="143" y="100"/>
                  <a:pt x="143" y="101"/>
                </a:cubicBezTo>
                <a:cubicBezTo>
                  <a:pt x="143" y="101"/>
                  <a:pt x="143" y="101"/>
                  <a:pt x="143" y="101"/>
                </a:cubicBezTo>
                <a:cubicBezTo>
                  <a:pt x="143" y="101"/>
                  <a:pt x="143" y="101"/>
                  <a:pt x="143" y="101"/>
                </a:cubicBezTo>
                <a:cubicBezTo>
                  <a:pt x="143" y="101"/>
                  <a:pt x="143" y="101"/>
                  <a:pt x="143" y="100"/>
                </a:cubicBezTo>
                <a:cubicBezTo>
                  <a:pt x="143" y="100"/>
                  <a:pt x="143" y="100"/>
                  <a:pt x="143" y="100"/>
                </a:cubicBezTo>
                <a:cubicBezTo>
                  <a:pt x="143" y="100"/>
                  <a:pt x="143" y="100"/>
                  <a:pt x="142" y="100"/>
                </a:cubicBezTo>
                <a:cubicBezTo>
                  <a:pt x="142" y="100"/>
                  <a:pt x="142" y="100"/>
                  <a:pt x="142" y="100"/>
                </a:cubicBezTo>
                <a:cubicBezTo>
                  <a:pt x="142" y="100"/>
                  <a:pt x="141" y="100"/>
                  <a:pt x="141" y="100"/>
                </a:cubicBezTo>
                <a:cubicBezTo>
                  <a:pt x="141" y="100"/>
                  <a:pt x="141" y="100"/>
                  <a:pt x="141" y="100"/>
                </a:cubicBezTo>
                <a:cubicBezTo>
                  <a:pt x="141" y="100"/>
                  <a:pt x="141" y="100"/>
                  <a:pt x="140" y="100"/>
                </a:cubicBezTo>
                <a:cubicBezTo>
                  <a:pt x="140" y="100"/>
                  <a:pt x="140" y="100"/>
                  <a:pt x="140" y="100"/>
                </a:cubicBezTo>
                <a:cubicBezTo>
                  <a:pt x="140" y="100"/>
                  <a:pt x="140" y="100"/>
                  <a:pt x="140" y="100"/>
                </a:cubicBezTo>
                <a:cubicBezTo>
                  <a:pt x="140" y="101"/>
                  <a:pt x="140" y="101"/>
                  <a:pt x="140" y="101"/>
                </a:cubicBezTo>
                <a:cubicBezTo>
                  <a:pt x="140" y="101"/>
                  <a:pt x="140" y="101"/>
                  <a:pt x="140" y="101"/>
                </a:cubicBezTo>
                <a:cubicBezTo>
                  <a:pt x="140" y="101"/>
                  <a:pt x="140" y="101"/>
                  <a:pt x="140" y="101"/>
                </a:cubicBezTo>
                <a:cubicBezTo>
                  <a:pt x="140" y="101"/>
                  <a:pt x="140" y="101"/>
                  <a:pt x="140" y="101"/>
                </a:cubicBezTo>
                <a:cubicBezTo>
                  <a:pt x="140" y="101"/>
                  <a:pt x="140" y="101"/>
                  <a:pt x="140" y="101"/>
                </a:cubicBezTo>
                <a:cubicBezTo>
                  <a:pt x="140" y="101"/>
                  <a:pt x="140" y="101"/>
                  <a:pt x="140" y="101"/>
                </a:cubicBezTo>
                <a:cubicBezTo>
                  <a:pt x="140" y="101"/>
                  <a:pt x="140" y="101"/>
                  <a:pt x="140" y="101"/>
                </a:cubicBezTo>
                <a:cubicBezTo>
                  <a:pt x="140" y="101"/>
                  <a:pt x="140" y="101"/>
                  <a:pt x="140" y="101"/>
                </a:cubicBezTo>
                <a:cubicBezTo>
                  <a:pt x="140" y="101"/>
                  <a:pt x="140" y="101"/>
                  <a:pt x="140" y="101"/>
                </a:cubicBezTo>
                <a:cubicBezTo>
                  <a:pt x="140" y="101"/>
                  <a:pt x="139" y="101"/>
                  <a:pt x="139" y="101"/>
                </a:cubicBezTo>
                <a:cubicBezTo>
                  <a:pt x="139" y="101"/>
                  <a:pt x="139" y="101"/>
                  <a:pt x="139" y="101"/>
                </a:cubicBezTo>
                <a:cubicBezTo>
                  <a:pt x="139" y="101"/>
                  <a:pt x="139" y="101"/>
                  <a:pt x="140" y="101"/>
                </a:cubicBezTo>
                <a:cubicBezTo>
                  <a:pt x="140" y="101"/>
                  <a:pt x="140" y="101"/>
                  <a:pt x="140" y="101"/>
                </a:cubicBezTo>
                <a:cubicBezTo>
                  <a:pt x="139" y="101"/>
                  <a:pt x="139" y="101"/>
                  <a:pt x="139" y="101"/>
                </a:cubicBezTo>
                <a:cubicBezTo>
                  <a:pt x="139" y="101"/>
                  <a:pt x="139" y="101"/>
                  <a:pt x="139" y="101"/>
                </a:cubicBezTo>
                <a:cubicBezTo>
                  <a:pt x="139" y="101"/>
                  <a:pt x="139" y="100"/>
                  <a:pt x="139" y="100"/>
                </a:cubicBezTo>
                <a:cubicBezTo>
                  <a:pt x="139" y="100"/>
                  <a:pt x="139" y="100"/>
                  <a:pt x="139" y="100"/>
                </a:cubicBezTo>
                <a:cubicBezTo>
                  <a:pt x="139" y="100"/>
                  <a:pt x="139" y="100"/>
                  <a:pt x="139" y="100"/>
                </a:cubicBezTo>
                <a:cubicBezTo>
                  <a:pt x="139" y="100"/>
                  <a:pt x="138" y="100"/>
                  <a:pt x="138" y="101"/>
                </a:cubicBezTo>
                <a:cubicBezTo>
                  <a:pt x="138" y="101"/>
                  <a:pt x="138" y="101"/>
                  <a:pt x="138" y="101"/>
                </a:cubicBezTo>
                <a:cubicBezTo>
                  <a:pt x="138" y="101"/>
                  <a:pt x="138" y="101"/>
                  <a:pt x="138" y="101"/>
                </a:cubicBezTo>
                <a:cubicBezTo>
                  <a:pt x="138" y="102"/>
                  <a:pt x="139" y="102"/>
                  <a:pt x="139" y="102"/>
                </a:cubicBezTo>
                <a:cubicBezTo>
                  <a:pt x="139" y="102"/>
                  <a:pt x="139" y="102"/>
                  <a:pt x="139" y="102"/>
                </a:cubicBezTo>
                <a:cubicBezTo>
                  <a:pt x="139" y="102"/>
                  <a:pt x="139" y="102"/>
                  <a:pt x="139" y="102"/>
                </a:cubicBezTo>
                <a:cubicBezTo>
                  <a:pt x="139" y="102"/>
                  <a:pt x="139" y="102"/>
                  <a:pt x="139" y="102"/>
                </a:cubicBezTo>
                <a:cubicBezTo>
                  <a:pt x="139" y="102"/>
                  <a:pt x="139" y="102"/>
                  <a:pt x="139" y="102"/>
                </a:cubicBezTo>
                <a:cubicBezTo>
                  <a:pt x="139" y="102"/>
                  <a:pt x="139" y="102"/>
                  <a:pt x="139" y="102"/>
                </a:cubicBezTo>
                <a:cubicBezTo>
                  <a:pt x="139" y="102"/>
                  <a:pt x="139" y="102"/>
                  <a:pt x="139" y="102"/>
                </a:cubicBezTo>
                <a:cubicBezTo>
                  <a:pt x="139" y="102"/>
                  <a:pt x="139" y="102"/>
                  <a:pt x="139" y="103"/>
                </a:cubicBezTo>
                <a:cubicBezTo>
                  <a:pt x="139" y="103"/>
                  <a:pt x="138" y="103"/>
                  <a:pt x="138" y="103"/>
                </a:cubicBezTo>
                <a:cubicBezTo>
                  <a:pt x="138" y="103"/>
                  <a:pt x="138" y="103"/>
                  <a:pt x="138" y="103"/>
                </a:cubicBezTo>
                <a:cubicBezTo>
                  <a:pt x="139" y="103"/>
                  <a:pt x="140" y="104"/>
                  <a:pt x="140" y="104"/>
                </a:cubicBezTo>
                <a:cubicBezTo>
                  <a:pt x="140" y="104"/>
                  <a:pt x="140" y="104"/>
                  <a:pt x="140" y="104"/>
                </a:cubicBezTo>
                <a:cubicBezTo>
                  <a:pt x="140" y="104"/>
                  <a:pt x="140" y="104"/>
                  <a:pt x="140" y="104"/>
                </a:cubicBezTo>
                <a:cubicBezTo>
                  <a:pt x="140" y="104"/>
                  <a:pt x="140" y="104"/>
                  <a:pt x="140" y="104"/>
                </a:cubicBezTo>
                <a:cubicBezTo>
                  <a:pt x="140" y="104"/>
                  <a:pt x="140" y="104"/>
                  <a:pt x="140" y="104"/>
                </a:cubicBezTo>
                <a:cubicBezTo>
                  <a:pt x="140" y="104"/>
                  <a:pt x="140" y="104"/>
                  <a:pt x="139" y="104"/>
                </a:cubicBezTo>
                <a:cubicBezTo>
                  <a:pt x="139" y="104"/>
                  <a:pt x="139" y="104"/>
                  <a:pt x="139" y="104"/>
                </a:cubicBezTo>
                <a:cubicBezTo>
                  <a:pt x="139" y="104"/>
                  <a:pt x="139" y="104"/>
                  <a:pt x="139" y="104"/>
                </a:cubicBezTo>
                <a:cubicBezTo>
                  <a:pt x="139" y="104"/>
                  <a:pt x="139" y="104"/>
                  <a:pt x="139" y="104"/>
                </a:cubicBezTo>
                <a:cubicBezTo>
                  <a:pt x="139" y="105"/>
                  <a:pt x="139" y="105"/>
                  <a:pt x="139" y="105"/>
                </a:cubicBezTo>
                <a:cubicBezTo>
                  <a:pt x="139" y="105"/>
                  <a:pt x="139" y="105"/>
                  <a:pt x="139" y="105"/>
                </a:cubicBezTo>
                <a:cubicBezTo>
                  <a:pt x="139" y="105"/>
                  <a:pt x="139" y="105"/>
                  <a:pt x="139" y="105"/>
                </a:cubicBezTo>
                <a:cubicBezTo>
                  <a:pt x="139" y="105"/>
                  <a:pt x="139" y="105"/>
                  <a:pt x="139" y="105"/>
                </a:cubicBezTo>
                <a:cubicBezTo>
                  <a:pt x="139" y="105"/>
                  <a:pt x="139" y="105"/>
                  <a:pt x="139" y="105"/>
                </a:cubicBezTo>
                <a:cubicBezTo>
                  <a:pt x="139" y="105"/>
                  <a:pt x="139" y="105"/>
                  <a:pt x="138" y="105"/>
                </a:cubicBezTo>
                <a:cubicBezTo>
                  <a:pt x="138" y="105"/>
                  <a:pt x="138" y="105"/>
                  <a:pt x="138" y="105"/>
                </a:cubicBezTo>
                <a:cubicBezTo>
                  <a:pt x="139" y="105"/>
                  <a:pt x="139" y="105"/>
                  <a:pt x="139" y="106"/>
                </a:cubicBezTo>
                <a:cubicBezTo>
                  <a:pt x="139" y="106"/>
                  <a:pt x="138" y="106"/>
                  <a:pt x="138" y="106"/>
                </a:cubicBezTo>
                <a:cubicBezTo>
                  <a:pt x="138" y="106"/>
                  <a:pt x="138" y="106"/>
                  <a:pt x="138" y="106"/>
                </a:cubicBezTo>
                <a:cubicBezTo>
                  <a:pt x="138" y="106"/>
                  <a:pt x="138" y="106"/>
                  <a:pt x="138" y="106"/>
                </a:cubicBezTo>
                <a:cubicBezTo>
                  <a:pt x="138" y="106"/>
                  <a:pt x="138" y="105"/>
                  <a:pt x="138" y="105"/>
                </a:cubicBezTo>
                <a:cubicBezTo>
                  <a:pt x="138" y="105"/>
                  <a:pt x="138" y="105"/>
                  <a:pt x="137" y="106"/>
                </a:cubicBezTo>
                <a:cubicBezTo>
                  <a:pt x="137" y="105"/>
                  <a:pt x="137" y="105"/>
                  <a:pt x="137" y="105"/>
                </a:cubicBezTo>
                <a:cubicBezTo>
                  <a:pt x="137" y="105"/>
                  <a:pt x="137" y="105"/>
                  <a:pt x="137" y="105"/>
                </a:cubicBezTo>
                <a:cubicBezTo>
                  <a:pt x="137" y="105"/>
                  <a:pt x="137" y="104"/>
                  <a:pt x="137" y="104"/>
                </a:cubicBezTo>
                <a:cubicBezTo>
                  <a:pt x="137" y="104"/>
                  <a:pt x="137" y="104"/>
                  <a:pt x="137" y="104"/>
                </a:cubicBezTo>
                <a:cubicBezTo>
                  <a:pt x="137" y="104"/>
                  <a:pt x="138" y="104"/>
                  <a:pt x="138" y="104"/>
                </a:cubicBezTo>
                <a:cubicBezTo>
                  <a:pt x="138" y="104"/>
                  <a:pt x="139" y="104"/>
                  <a:pt x="139" y="104"/>
                </a:cubicBezTo>
                <a:cubicBezTo>
                  <a:pt x="139" y="104"/>
                  <a:pt x="139" y="104"/>
                  <a:pt x="139" y="104"/>
                </a:cubicBezTo>
                <a:cubicBezTo>
                  <a:pt x="139" y="104"/>
                  <a:pt x="138" y="103"/>
                  <a:pt x="138" y="103"/>
                </a:cubicBezTo>
                <a:cubicBezTo>
                  <a:pt x="138" y="103"/>
                  <a:pt x="137" y="103"/>
                  <a:pt x="137" y="103"/>
                </a:cubicBezTo>
                <a:cubicBezTo>
                  <a:pt x="137" y="103"/>
                  <a:pt x="136" y="103"/>
                  <a:pt x="136" y="103"/>
                </a:cubicBezTo>
                <a:cubicBezTo>
                  <a:pt x="136" y="103"/>
                  <a:pt x="136" y="103"/>
                  <a:pt x="136" y="103"/>
                </a:cubicBezTo>
                <a:cubicBezTo>
                  <a:pt x="136" y="103"/>
                  <a:pt x="137" y="103"/>
                  <a:pt x="137" y="103"/>
                </a:cubicBezTo>
                <a:cubicBezTo>
                  <a:pt x="137" y="103"/>
                  <a:pt x="137" y="103"/>
                  <a:pt x="137" y="103"/>
                </a:cubicBezTo>
                <a:cubicBezTo>
                  <a:pt x="137" y="103"/>
                  <a:pt x="137" y="103"/>
                  <a:pt x="137" y="102"/>
                </a:cubicBezTo>
                <a:cubicBezTo>
                  <a:pt x="136" y="103"/>
                  <a:pt x="136" y="102"/>
                  <a:pt x="135" y="102"/>
                </a:cubicBezTo>
                <a:cubicBezTo>
                  <a:pt x="135" y="102"/>
                  <a:pt x="135" y="102"/>
                  <a:pt x="135" y="101"/>
                </a:cubicBezTo>
                <a:cubicBezTo>
                  <a:pt x="135" y="101"/>
                  <a:pt x="135" y="101"/>
                  <a:pt x="135" y="101"/>
                </a:cubicBezTo>
                <a:cubicBezTo>
                  <a:pt x="135" y="101"/>
                  <a:pt x="135" y="101"/>
                  <a:pt x="135" y="101"/>
                </a:cubicBezTo>
                <a:cubicBezTo>
                  <a:pt x="135" y="101"/>
                  <a:pt x="135" y="101"/>
                  <a:pt x="135" y="100"/>
                </a:cubicBezTo>
                <a:cubicBezTo>
                  <a:pt x="135" y="100"/>
                  <a:pt x="135" y="100"/>
                  <a:pt x="135" y="100"/>
                </a:cubicBezTo>
                <a:cubicBezTo>
                  <a:pt x="135" y="100"/>
                  <a:pt x="135" y="99"/>
                  <a:pt x="135" y="99"/>
                </a:cubicBezTo>
                <a:cubicBezTo>
                  <a:pt x="135" y="99"/>
                  <a:pt x="135" y="99"/>
                  <a:pt x="135" y="99"/>
                </a:cubicBezTo>
                <a:cubicBezTo>
                  <a:pt x="135" y="99"/>
                  <a:pt x="135" y="99"/>
                  <a:pt x="134" y="99"/>
                </a:cubicBezTo>
                <a:cubicBezTo>
                  <a:pt x="134" y="98"/>
                  <a:pt x="134" y="98"/>
                  <a:pt x="134" y="98"/>
                </a:cubicBezTo>
                <a:cubicBezTo>
                  <a:pt x="134" y="98"/>
                  <a:pt x="133" y="98"/>
                  <a:pt x="132" y="97"/>
                </a:cubicBezTo>
                <a:cubicBezTo>
                  <a:pt x="132" y="97"/>
                  <a:pt x="132" y="97"/>
                  <a:pt x="132" y="97"/>
                </a:cubicBezTo>
                <a:cubicBezTo>
                  <a:pt x="132" y="97"/>
                  <a:pt x="131" y="96"/>
                  <a:pt x="131" y="96"/>
                </a:cubicBezTo>
                <a:cubicBezTo>
                  <a:pt x="131" y="96"/>
                  <a:pt x="131" y="96"/>
                  <a:pt x="131" y="96"/>
                </a:cubicBezTo>
                <a:cubicBezTo>
                  <a:pt x="130" y="96"/>
                  <a:pt x="130" y="96"/>
                  <a:pt x="130" y="95"/>
                </a:cubicBezTo>
                <a:cubicBezTo>
                  <a:pt x="130" y="95"/>
                  <a:pt x="130" y="95"/>
                  <a:pt x="130" y="95"/>
                </a:cubicBezTo>
                <a:cubicBezTo>
                  <a:pt x="130" y="95"/>
                  <a:pt x="130" y="95"/>
                  <a:pt x="130" y="95"/>
                </a:cubicBezTo>
                <a:cubicBezTo>
                  <a:pt x="129" y="95"/>
                  <a:pt x="130" y="94"/>
                  <a:pt x="129" y="94"/>
                </a:cubicBezTo>
                <a:cubicBezTo>
                  <a:pt x="129" y="94"/>
                  <a:pt x="129" y="94"/>
                  <a:pt x="129" y="94"/>
                </a:cubicBezTo>
                <a:cubicBezTo>
                  <a:pt x="128" y="94"/>
                  <a:pt x="128" y="94"/>
                  <a:pt x="128" y="95"/>
                </a:cubicBezTo>
                <a:cubicBezTo>
                  <a:pt x="128" y="94"/>
                  <a:pt x="128" y="94"/>
                  <a:pt x="128" y="94"/>
                </a:cubicBezTo>
                <a:cubicBezTo>
                  <a:pt x="128" y="94"/>
                  <a:pt x="128" y="93"/>
                  <a:pt x="128" y="93"/>
                </a:cubicBezTo>
                <a:cubicBezTo>
                  <a:pt x="128" y="93"/>
                  <a:pt x="128" y="93"/>
                  <a:pt x="128" y="93"/>
                </a:cubicBezTo>
                <a:cubicBezTo>
                  <a:pt x="128" y="93"/>
                  <a:pt x="128" y="93"/>
                  <a:pt x="127" y="93"/>
                </a:cubicBezTo>
                <a:cubicBezTo>
                  <a:pt x="127" y="93"/>
                  <a:pt x="127" y="93"/>
                  <a:pt x="127" y="93"/>
                </a:cubicBezTo>
                <a:cubicBezTo>
                  <a:pt x="127" y="93"/>
                  <a:pt x="127" y="94"/>
                  <a:pt x="126" y="94"/>
                </a:cubicBezTo>
                <a:cubicBezTo>
                  <a:pt x="126" y="94"/>
                  <a:pt x="126" y="94"/>
                  <a:pt x="126" y="94"/>
                </a:cubicBezTo>
                <a:cubicBezTo>
                  <a:pt x="126" y="94"/>
                  <a:pt x="126" y="94"/>
                  <a:pt x="126" y="94"/>
                </a:cubicBezTo>
                <a:cubicBezTo>
                  <a:pt x="126" y="94"/>
                  <a:pt x="127" y="94"/>
                  <a:pt x="127" y="94"/>
                </a:cubicBezTo>
                <a:cubicBezTo>
                  <a:pt x="127" y="95"/>
                  <a:pt x="126" y="95"/>
                  <a:pt x="126" y="95"/>
                </a:cubicBezTo>
                <a:cubicBezTo>
                  <a:pt x="127" y="95"/>
                  <a:pt x="127" y="96"/>
                  <a:pt x="127" y="96"/>
                </a:cubicBezTo>
                <a:cubicBezTo>
                  <a:pt x="128" y="96"/>
                  <a:pt x="128" y="96"/>
                  <a:pt x="128" y="96"/>
                </a:cubicBezTo>
                <a:cubicBezTo>
                  <a:pt x="128" y="97"/>
                  <a:pt x="128" y="97"/>
                  <a:pt x="128" y="97"/>
                </a:cubicBezTo>
                <a:cubicBezTo>
                  <a:pt x="128" y="98"/>
                  <a:pt x="129" y="98"/>
                  <a:pt x="129" y="98"/>
                </a:cubicBezTo>
                <a:cubicBezTo>
                  <a:pt x="130" y="99"/>
                  <a:pt x="131" y="98"/>
                  <a:pt x="131" y="99"/>
                </a:cubicBezTo>
                <a:cubicBezTo>
                  <a:pt x="131" y="99"/>
                  <a:pt x="131" y="99"/>
                  <a:pt x="131" y="99"/>
                </a:cubicBezTo>
                <a:cubicBezTo>
                  <a:pt x="131" y="99"/>
                  <a:pt x="131" y="99"/>
                  <a:pt x="131" y="99"/>
                </a:cubicBezTo>
                <a:cubicBezTo>
                  <a:pt x="131" y="99"/>
                  <a:pt x="131" y="99"/>
                  <a:pt x="131" y="99"/>
                </a:cubicBezTo>
                <a:cubicBezTo>
                  <a:pt x="132" y="100"/>
                  <a:pt x="133" y="100"/>
                  <a:pt x="134" y="101"/>
                </a:cubicBezTo>
                <a:cubicBezTo>
                  <a:pt x="134" y="101"/>
                  <a:pt x="134" y="101"/>
                  <a:pt x="133" y="102"/>
                </a:cubicBezTo>
                <a:cubicBezTo>
                  <a:pt x="133" y="101"/>
                  <a:pt x="133" y="101"/>
                  <a:pt x="133" y="101"/>
                </a:cubicBezTo>
                <a:cubicBezTo>
                  <a:pt x="133" y="101"/>
                  <a:pt x="133" y="101"/>
                  <a:pt x="133" y="101"/>
                </a:cubicBezTo>
                <a:cubicBezTo>
                  <a:pt x="133" y="101"/>
                  <a:pt x="132" y="101"/>
                  <a:pt x="132" y="101"/>
                </a:cubicBezTo>
                <a:cubicBezTo>
                  <a:pt x="132" y="100"/>
                  <a:pt x="131" y="101"/>
                  <a:pt x="131" y="102"/>
                </a:cubicBezTo>
                <a:cubicBezTo>
                  <a:pt x="132" y="102"/>
                  <a:pt x="132" y="102"/>
                  <a:pt x="132" y="102"/>
                </a:cubicBezTo>
                <a:cubicBezTo>
                  <a:pt x="132" y="102"/>
                  <a:pt x="132" y="102"/>
                  <a:pt x="132" y="103"/>
                </a:cubicBezTo>
                <a:cubicBezTo>
                  <a:pt x="132" y="103"/>
                  <a:pt x="132" y="103"/>
                  <a:pt x="132" y="103"/>
                </a:cubicBezTo>
                <a:cubicBezTo>
                  <a:pt x="132" y="103"/>
                  <a:pt x="132" y="103"/>
                  <a:pt x="131" y="103"/>
                </a:cubicBezTo>
                <a:cubicBezTo>
                  <a:pt x="131" y="103"/>
                  <a:pt x="131" y="103"/>
                  <a:pt x="131" y="103"/>
                </a:cubicBezTo>
                <a:cubicBezTo>
                  <a:pt x="131" y="104"/>
                  <a:pt x="131" y="104"/>
                  <a:pt x="131" y="104"/>
                </a:cubicBezTo>
                <a:cubicBezTo>
                  <a:pt x="130" y="104"/>
                  <a:pt x="130" y="104"/>
                  <a:pt x="130" y="104"/>
                </a:cubicBezTo>
                <a:cubicBezTo>
                  <a:pt x="130" y="104"/>
                  <a:pt x="130" y="104"/>
                  <a:pt x="130" y="104"/>
                </a:cubicBezTo>
                <a:cubicBezTo>
                  <a:pt x="130" y="104"/>
                  <a:pt x="130" y="104"/>
                  <a:pt x="130" y="104"/>
                </a:cubicBezTo>
                <a:cubicBezTo>
                  <a:pt x="131" y="104"/>
                  <a:pt x="131" y="103"/>
                  <a:pt x="131" y="103"/>
                </a:cubicBezTo>
                <a:cubicBezTo>
                  <a:pt x="131" y="103"/>
                  <a:pt x="131" y="103"/>
                  <a:pt x="131" y="103"/>
                </a:cubicBezTo>
                <a:cubicBezTo>
                  <a:pt x="131" y="103"/>
                  <a:pt x="131" y="103"/>
                  <a:pt x="131" y="103"/>
                </a:cubicBezTo>
                <a:cubicBezTo>
                  <a:pt x="131" y="103"/>
                  <a:pt x="131" y="103"/>
                  <a:pt x="131" y="103"/>
                </a:cubicBezTo>
                <a:cubicBezTo>
                  <a:pt x="131" y="103"/>
                  <a:pt x="130" y="101"/>
                  <a:pt x="130" y="101"/>
                </a:cubicBezTo>
                <a:cubicBezTo>
                  <a:pt x="130" y="101"/>
                  <a:pt x="130" y="101"/>
                  <a:pt x="130" y="101"/>
                </a:cubicBezTo>
                <a:cubicBezTo>
                  <a:pt x="130" y="101"/>
                  <a:pt x="130" y="101"/>
                  <a:pt x="129" y="101"/>
                </a:cubicBezTo>
                <a:cubicBezTo>
                  <a:pt x="129" y="101"/>
                  <a:pt x="130" y="101"/>
                  <a:pt x="129" y="101"/>
                </a:cubicBezTo>
                <a:cubicBezTo>
                  <a:pt x="129" y="100"/>
                  <a:pt x="129" y="100"/>
                  <a:pt x="129" y="100"/>
                </a:cubicBezTo>
                <a:cubicBezTo>
                  <a:pt x="129" y="100"/>
                  <a:pt x="129" y="100"/>
                  <a:pt x="129" y="100"/>
                </a:cubicBezTo>
                <a:cubicBezTo>
                  <a:pt x="129" y="100"/>
                  <a:pt x="129" y="100"/>
                  <a:pt x="129" y="100"/>
                </a:cubicBezTo>
                <a:cubicBezTo>
                  <a:pt x="129" y="100"/>
                  <a:pt x="129" y="100"/>
                  <a:pt x="129" y="100"/>
                </a:cubicBezTo>
                <a:cubicBezTo>
                  <a:pt x="129" y="100"/>
                  <a:pt x="129" y="100"/>
                  <a:pt x="129" y="100"/>
                </a:cubicBezTo>
                <a:cubicBezTo>
                  <a:pt x="129" y="100"/>
                  <a:pt x="129" y="100"/>
                  <a:pt x="129" y="100"/>
                </a:cubicBezTo>
                <a:cubicBezTo>
                  <a:pt x="129" y="100"/>
                  <a:pt x="129" y="100"/>
                  <a:pt x="128" y="100"/>
                </a:cubicBezTo>
                <a:cubicBezTo>
                  <a:pt x="128" y="99"/>
                  <a:pt x="128" y="100"/>
                  <a:pt x="127" y="99"/>
                </a:cubicBezTo>
                <a:cubicBezTo>
                  <a:pt x="126" y="99"/>
                  <a:pt x="126" y="98"/>
                  <a:pt x="125" y="98"/>
                </a:cubicBezTo>
                <a:cubicBezTo>
                  <a:pt x="124" y="97"/>
                  <a:pt x="124" y="96"/>
                  <a:pt x="123" y="95"/>
                </a:cubicBezTo>
                <a:cubicBezTo>
                  <a:pt x="123" y="95"/>
                  <a:pt x="122" y="95"/>
                  <a:pt x="122" y="95"/>
                </a:cubicBezTo>
                <a:cubicBezTo>
                  <a:pt x="122" y="95"/>
                  <a:pt x="121" y="96"/>
                  <a:pt x="121" y="96"/>
                </a:cubicBezTo>
                <a:cubicBezTo>
                  <a:pt x="121" y="96"/>
                  <a:pt x="121" y="96"/>
                  <a:pt x="121" y="96"/>
                </a:cubicBezTo>
                <a:cubicBezTo>
                  <a:pt x="120" y="96"/>
                  <a:pt x="120" y="97"/>
                  <a:pt x="119" y="97"/>
                </a:cubicBezTo>
                <a:cubicBezTo>
                  <a:pt x="118" y="97"/>
                  <a:pt x="118" y="97"/>
                  <a:pt x="118" y="97"/>
                </a:cubicBezTo>
                <a:cubicBezTo>
                  <a:pt x="118" y="96"/>
                  <a:pt x="118" y="97"/>
                  <a:pt x="117" y="97"/>
                </a:cubicBezTo>
                <a:cubicBezTo>
                  <a:pt x="117" y="97"/>
                  <a:pt x="117" y="96"/>
                  <a:pt x="116" y="97"/>
                </a:cubicBezTo>
                <a:cubicBezTo>
                  <a:pt x="115" y="97"/>
                  <a:pt x="116" y="98"/>
                  <a:pt x="116" y="99"/>
                </a:cubicBezTo>
                <a:cubicBezTo>
                  <a:pt x="115" y="99"/>
                  <a:pt x="115" y="99"/>
                  <a:pt x="115" y="99"/>
                </a:cubicBezTo>
                <a:cubicBezTo>
                  <a:pt x="115" y="99"/>
                  <a:pt x="114" y="99"/>
                  <a:pt x="114" y="99"/>
                </a:cubicBezTo>
                <a:cubicBezTo>
                  <a:pt x="114" y="100"/>
                  <a:pt x="113" y="99"/>
                  <a:pt x="113" y="100"/>
                </a:cubicBezTo>
                <a:cubicBezTo>
                  <a:pt x="113" y="100"/>
                  <a:pt x="113" y="100"/>
                  <a:pt x="113" y="100"/>
                </a:cubicBezTo>
                <a:cubicBezTo>
                  <a:pt x="113" y="100"/>
                  <a:pt x="113" y="100"/>
                  <a:pt x="113" y="100"/>
                </a:cubicBezTo>
                <a:cubicBezTo>
                  <a:pt x="112" y="100"/>
                  <a:pt x="112" y="101"/>
                  <a:pt x="112" y="102"/>
                </a:cubicBezTo>
                <a:cubicBezTo>
                  <a:pt x="112" y="102"/>
                  <a:pt x="112" y="102"/>
                  <a:pt x="112" y="103"/>
                </a:cubicBezTo>
                <a:cubicBezTo>
                  <a:pt x="112" y="103"/>
                  <a:pt x="112" y="103"/>
                  <a:pt x="112" y="103"/>
                </a:cubicBezTo>
                <a:cubicBezTo>
                  <a:pt x="112" y="103"/>
                  <a:pt x="112" y="103"/>
                  <a:pt x="112" y="103"/>
                </a:cubicBezTo>
                <a:cubicBezTo>
                  <a:pt x="112" y="103"/>
                  <a:pt x="111" y="104"/>
                  <a:pt x="111" y="104"/>
                </a:cubicBezTo>
                <a:cubicBezTo>
                  <a:pt x="111" y="104"/>
                  <a:pt x="111" y="104"/>
                  <a:pt x="111" y="105"/>
                </a:cubicBezTo>
                <a:cubicBezTo>
                  <a:pt x="111" y="105"/>
                  <a:pt x="110" y="105"/>
                  <a:pt x="110" y="105"/>
                </a:cubicBezTo>
                <a:cubicBezTo>
                  <a:pt x="110" y="105"/>
                  <a:pt x="110" y="105"/>
                  <a:pt x="109" y="106"/>
                </a:cubicBezTo>
                <a:cubicBezTo>
                  <a:pt x="109" y="106"/>
                  <a:pt x="109" y="106"/>
                  <a:pt x="109" y="106"/>
                </a:cubicBezTo>
                <a:cubicBezTo>
                  <a:pt x="109" y="106"/>
                  <a:pt x="109" y="106"/>
                  <a:pt x="109" y="106"/>
                </a:cubicBezTo>
                <a:cubicBezTo>
                  <a:pt x="108" y="106"/>
                  <a:pt x="107" y="106"/>
                  <a:pt x="107" y="106"/>
                </a:cubicBezTo>
                <a:cubicBezTo>
                  <a:pt x="107" y="106"/>
                  <a:pt x="107" y="106"/>
                  <a:pt x="106" y="106"/>
                </a:cubicBezTo>
                <a:cubicBezTo>
                  <a:pt x="106" y="106"/>
                  <a:pt x="106" y="106"/>
                  <a:pt x="106" y="107"/>
                </a:cubicBezTo>
                <a:cubicBezTo>
                  <a:pt x="106" y="107"/>
                  <a:pt x="106" y="107"/>
                  <a:pt x="106" y="107"/>
                </a:cubicBezTo>
                <a:cubicBezTo>
                  <a:pt x="106" y="107"/>
                  <a:pt x="106" y="106"/>
                  <a:pt x="106" y="106"/>
                </a:cubicBezTo>
                <a:cubicBezTo>
                  <a:pt x="106" y="106"/>
                  <a:pt x="106" y="106"/>
                  <a:pt x="106" y="106"/>
                </a:cubicBezTo>
                <a:cubicBezTo>
                  <a:pt x="106" y="107"/>
                  <a:pt x="106" y="107"/>
                  <a:pt x="106" y="107"/>
                </a:cubicBezTo>
                <a:cubicBezTo>
                  <a:pt x="105" y="107"/>
                  <a:pt x="105" y="106"/>
                  <a:pt x="105" y="106"/>
                </a:cubicBezTo>
                <a:cubicBezTo>
                  <a:pt x="105" y="106"/>
                  <a:pt x="105" y="106"/>
                  <a:pt x="104" y="106"/>
                </a:cubicBezTo>
                <a:cubicBezTo>
                  <a:pt x="104" y="105"/>
                  <a:pt x="104" y="105"/>
                  <a:pt x="103" y="105"/>
                </a:cubicBezTo>
                <a:cubicBezTo>
                  <a:pt x="103" y="105"/>
                  <a:pt x="103" y="105"/>
                  <a:pt x="103" y="105"/>
                </a:cubicBezTo>
                <a:cubicBezTo>
                  <a:pt x="103" y="105"/>
                  <a:pt x="102" y="105"/>
                  <a:pt x="102" y="105"/>
                </a:cubicBezTo>
                <a:cubicBezTo>
                  <a:pt x="102" y="105"/>
                  <a:pt x="102" y="105"/>
                  <a:pt x="102" y="105"/>
                </a:cubicBezTo>
                <a:cubicBezTo>
                  <a:pt x="102" y="105"/>
                  <a:pt x="102" y="105"/>
                  <a:pt x="102" y="105"/>
                </a:cubicBezTo>
                <a:cubicBezTo>
                  <a:pt x="101" y="105"/>
                  <a:pt x="102" y="105"/>
                  <a:pt x="102" y="105"/>
                </a:cubicBezTo>
                <a:cubicBezTo>
                  <a:pt x="102" y="104"/>
                  <a:pt x="102" y="104"/>
                  <a:pt x="102" y="104"/>
                </a:cubicBezTo>
                <a:cubicBezTo>
                  <a:pt x="102" y="104"/>
                  <a:pt x="102" y="104"/>
                  <a:pt x="102" y="104"/>
                </a:cubicBezTo>
                <a:cubicBezTo>
                  <a:pt x="102" y="104"/>
                  <a:pt x="102" y="104"/>
                  <a:pt x="102" y="103"/>
                </a:cubicBezTo>
                <a:cubicBezTo>
                  <a:pt x="102" y="103"/>
                  <a:pt x="102" y="103"/>
                  <a:pt x="102" y="103"/>
                </a:cubicBezTo>
                <a:cubicBezTo>
                  <a:pt x="102" y="103"/>
                  <a:pt x="101" y="103"/>
                  <a:pt x="101" y="103"/>
                </a:cubicBezTo>
                <a:cubicBezTo>
                  <a:pt x="101" y="103"/>
                  <a:pt x="101" y="103"/>
                  <a:pt x="101" y="103"/>
                </a:cubicBezTo>
                <a:cubicBezTo>
                  <a:pt x="101" y="103"/>
                  <a:pt x="101" y="103"/>
                  <a:pt x="101" y="103"/>
                </a:cubicBezTo>
                <a:cubicBezTo>
                  <a:pt x="101" y="103"/>
                  <a:pt x="101" y="103"/>
                  <a:pt x="102" y="103"/>
                </a:cubicBezTo>
                <a:cubicBezTo>
                  <a:pt x="102" y="103"/>
                  <a:pt x="102" y="103"/>
                  <a:pt x="101" y="103"/>
                </a:cubicBezTo>
                <a:cubicBezTo>
                  <a:pt x="101" y="103"/>
                  <a:pt x="101" y="103"/>
                  <a:pt x="101" y="103"/>
                </a:cubicBezTo>
                <a:cubicBezTo>
                  <a:pt x="101" y="103"/>
                  <a:pt x="101" y="103"/>
                  <a:pt x="101" y="103"/>
                </a:cubicBezTo>
                <a:cubicBezTo>
                  <a:pt x="101" y="103"/>
                  <a:pt x="101" y="103"/>
                  <a:pt x="101" y="103"/>
                </a:cubicBezTo>
                <a:cubicBezTo>
                  <a:pt x="101" y="103"/>
                  <a:pt x="101" y="102"/>
                  <a:pt x="101" y="102"/>
                </a:cubicBezTo>
                <a:cubicBezTo>
                  <a:pt x="102" y="102"/>
                  <a:pt x="102" y="100"/>
                  <a:pt x="102" y="99"/>
                </a:cubicBezTo>
                <a:cubicBezTo>
                  <a:pt x="102" y="99"/>
                  <a:pt x="102" y="98"/>
                  <a:pt x="102" y="98"/>
                </a:cubicBezTo>
                <a:cubicBezTo>
                  <a:pt x="102" y="98"/>
                  <a:pt x="102" y="97"/>
                  <a:pt x="101" y="97"/>
                </a:cubicBezTo>
                <a:cubicBezTo>
                  <a:pt x="101" y="97"/>
                  <a:pt x="101" y="97"/>
                  <a:pt x="101" y="97"/>
                </a:cubicBezTo>
                <a:cubicBezTo>
                  <a:pt x="101" y="97"/>
                  <a:pt x="102" y="97"/>
                  <a:pt x="102" y="97"/>
                </a:cubicBezTo>
                <a:cubicBezTo>
                  <a:pt x="102" y="97"/>
                  <a:pt x="102" y="97"/>
                  <a:pt x="102" y="97"/>
                </a:cubicBezTo>
                <a:cubicBezTo>
                  <a:pt x="102" y="96"/>
                  <a:pt x="102" y="96"/>
                  <a:pt x="102" y="96"/>
                </a:cubicBezTo>
                <a:cubicBezTo>
                  <a:pt x="103" y="96"/>
                  <a:pt x="103" y="96"/>
                  <a:pt x="104" y="96"/>
                </a:cubicBezTo>
                <a:cubicBezTo>
                  <a:pt x="104" y="96"/>
                  <a:pt x="105" y="96"/>
                  <a:pt x="105" y="96"/>
                </a:cubicBezTo>
                <a:cubicBezTo>
                  <a:pt x="105" y="96"/>
                  <a:pt x="106" y="96"/>
                  <a:pt x="106" y="96"/>
                </a:cubicBezTo>
                <a:cubicBezTo>
                  <a:pt x="107" y="96"/>
                  <a:pt x="108" y="97"/>
                  <a:pt x="109" y="96"/>
                </a:cubicBezTo>
                <a:cubicBezTo>
                  <a:pt x="109" y="96"/>
                  <a:pt x="109" y="97"/>
                  <a:pt x="110" y="97"/>
                </a:cubicBezTo>
                <a:cubicBezTo>
                  <a:pt x="110" y="96"/>
                  <a:pt x="110" y="95"/>
                  <a:pt x="110" y="95"/>
                </a:cubicBezTo>
                <a:cubicBezTo>
                  <a:pt x="111" y="95"/>
                  <a:pt x="111" y="95"/>
                  <a:pt x="111" y="95"/>
                </a:cubicBezTo>
                <a:cubicBezTo>
                  <a:pt x="111" y="95"/>
                  <a:pt x="111" y="95"/>
                  <a:pt x="111" y="95"/>
                </a:cubicBezTo>
                <a:cubicBezTo>
                  <a:pt x="111" y="95"/>
                  <a:pt x="111" y="95"/>
                  <a:pt x="110" y="95"/>
                </a:cubicBezTo>
                <a:cubicBezTo>
                  <a:pt x="110" y="94"/>
                  <a:pt x="111" y="94"/>
                  <a:pt x="111" y="93"/>
                </a:cubicBezTo>
                <a:cubicBezTo>
                  <a:pt x="111" y="93"/>
                  <a:pt x="111" y="93"/>
                  <a:pt x="111" y="93"/>
                </a:cubicBezTo>
                <a:cubicBezTo>
                  <a:pt x="111" y="94"/>
                  <a:pt x="111" y="94"/>
                  <a:pt x="111" y="94"/>
                </a:cubicBezTo>
                <a:cubicBezTo>
                  <a:pt x="111" y="94"/>
                  <a:pt x="111" y="93"/>
                  <a:pt x="111" y="93"/>
                </a:cubicBezTo>
                <a:cubicBezTo>
                  <a:pt x="111" y="93"/>
                  <a:pt x="111" y="93"/>
                  <a:pt x="111" y="93"/>
                </a:cubicBezTo>
                <a:cubicBezTo>
                  <a:pt x="110" y="92"/>
                  <a:pt x="111" y="92"/>
                  <a:pt x="110" y="92"/>
                </a:cubicBezTo>
                <a:cubicBezTo>
                  <a:pt x="110" y="92"/>
                  <a:pt x="110" y="92"/>
                  <a:pt x="110" y="91"/>
                </a:cubicBezTo>
                <a:cubicBezTo>
                  <a:pt x="110" y="91"/>
                  <a:pt x="110" y="91"/>
                  <a:pt x="110" y="91"/>
                </a:cubicBezTo>
                <a:cubicBezTo>
                  <a:pt x="109" y="91"/>
                  <a:pt x="109" y="91"/>
                  <a:pt x="109" y="91"/>
                </a:cubicBezTo>
                <a:cubicBezTo>
                  <a:pt x="109" y="91"/>
                  <a:pt x="109" y="91"/>
                  <a:pt x="109" y="91"/>
                </a:cubicBezTo>
                <a:cubicBezTo>
                  <a:pt x="109" y="90"/>
                  <a:pt x="109" y="90"/>
                  <a:pt x="109" y="90"/>
                </a:cubicBezTo>
                <a:cubicBezTo>
                  <a:pt x="109" y="90"/>
                  <a:pt x="109" y="91"/>
                  <a:pt x="109" y="91"/>
                </a:cubicBezTo>
                <a:cubicBezTo>
                  <a:pt x="108" y="90"/>
                  <a:pt x="108" y="90"/>
                  <a:pt x="107" y="90"/>
                </a:cubicBezTo>
                <a:cubicBezTo>
                  <a:pt x="107" y="90"/>
                  <a:pt x="107" y="90"/>
                  <a:pt x="107" y="90"/>
                </a:cubicBezTo>
                <a:cubicBezTo>
                  <a:pt x="107" y="90"/>
                  <a:pt x="107" y="90"/>
                  <a:pt x="107" y="90"/>
                </a:cubicBezTo>
                <a:cubicBezTo>
                  <a:pt x="107" y="90"/>
                  <a:pt x="107" y="90"/>
                  <a:pt x="107" y="90"/>
                </a:cubicBezTo>
                <a:cubicBezTo>
                  <a:pt x="107" y="90"/>
                  <a:pt x="107" y="90"/>
                  <a:pt x="107" y="90"/>
                </a:cubicBezTo>
                <a:cubicBezTo>
                  <a:pt x="107" y="90"/>
                  <a:pt x="107" y="90"/>
                  <a:pt x="107" y="89"/>
                </a:cubicBezTo>
                <a:cubicBezTo>
                  <a:pt x="107" y="89"/>
                  <a:pt x="107" y="89"/>
                  <a:pt x="107" y="89"/>
                </a:cubicBezTo>
                <a:cubicBezTo>
                  <a:pt x="107" y="89"/>
                  <a:pt x="107" y="89"/>
                  <a:pt x="107" y="89"/>
                </a:cubicBezTo>
                <a:cubicBezTo>
                  <a:pt x="107" y="89"/>
                  <a:pt x="107" y="89"/>
                  <a:pt x="106" y="89"/>
                </a:cubicBezTo>
                <a:cubicBezTo>
                  <a:pt x="106" y="89"/>
                  <a:pt x="106" y="89"/>
                  <a:pt x="106" y="89"/>
                </a:cubicBezTo>
                <a:cubicBezTo>
                  <a:pt x="107" y="89"/>
                  <a:pt x="107" y="89"/>
                  <a:pt x="107" y="89"/>
                </a:cubicBezTo>
                <a:cubicBezTo>
                  <a:pt x="107" y="89"/>
                  <a:pt x="107" y="89"/>
                  <a:pt x="107" y="89"/>
                </a:cubicBezTo>
                <a:cubicBezTo>
                  <a:pt x="107" y="89"/>
                  <a:pt x="108" y="89"/>
                  <a:pt x="108" y="89"/>
                </a:cubicBezTo>
                <a:cubicBezTo>
                  <a:pt x="108" y="89"/>
                  <a:pt x="108" y="89"/>
                  <a:pt x="108" y="89"/>
                </a:cubicBezTo>
                <a:cubicBezTo>
                  <a:pt x="108" y="89"/>
                  <a:pt x="108" y="88"/>
                  <a:pt x="108" y="88"/>
                </a:cubicBezTo>
                <a:cubicBezTo>
                  <a:pt x="109" y="89"/>
                  <a:pt x="109" y="89"/>
                  <a:pt x="109" y="89"/>
                </a:cubicBezTo>
                <a:cubicBezTo>
                  <a:pt x="109" y="89"/>
                  <a:pt x="110" y="89"/>
                  <a:pt x="110" y="89"/>
                </a:cubicBezTo>
                <a:cubicBezTo>
                  <a:pt x="110" y="89"/>
                  <a:pt x="110" y="89"/>
                  <a:pt x="110" y="89"/>
                </a:cubicBezTo>
                <a:cubicBezTo>
                  <a:pt x="110" y="89"/>
                  <a:pt x="110" y="89"/>
                  <a:pt x="110" y="89"/>
                </a:cubicBezTo>
                <a:cubicBezTo>
                  <a:pt x="110" y="89"/>
                  <a:pt x="110" y="88"/>
                  <a:pt x="110" y="88"/>
                </a:cubicBezTo>
                <a:cubicBezTo>
                  <a:pt x="110" y="88"/>
                  <a:pt x="110" y="88"/>
                  <a:pt x="110" y="87"/>
                </a:cubicBezTo>
                <a:cubicBezTo>
                  <a:pt x="110" y="87"/>
                  <a:pt x="110" y="87"/>
                  <a:pt x="111" y="87"/>
                </a:cubicBezTo>
                <a:cubicBezTo>
                  <a:pt x="111" y="87"/>
                  <a:pt x="111" y="88"/>
                  <a:pt x="111" y="88"/>
                </a:cubicBezTo>
                <a:cubicBezTo>
                  <a:pt x="111" y="87"/>
                  <a:pt x="112" y="88"/>
                  <a:pt x="112" y="88"/>
                </a:cubicBezTo>
                <a:cubicBezTo>
                  <a:pt x="112" y="88"/>
                  <a:pt x="112" y="88"/>
                  <a:pt x="112" y="88"/>
                </a:cubicBezTo>
                <a:cubicBezTo>
                  <a:pt x="112" y="87"/>
                  <a:pt x="112" y="87"/>
                  <a:pt x="112" y="87"/>
                </a:cubicBezTo>
                <a:cubicBezTo>
                  <a:pt x="112" y="87"/>
                  <a:pt x="113" y="87"/>
                  <a:pt x="114" y="87"/>
                </a:cubicBezTo>
                <a:cubicBezTo>
                  <a:pt x="114" y="86"/>
                  <a:pt x="114" y="86"/>
                  <a:pt x="114" y="85"/>
                </a:cubicBezTo>
                <a:cubicBezTo>
                  <a:pt x="114" y="85"/>
                  <a:pt x="114" y="85"/>
                  <a:pt x="114" y="85"/>
                </a:cubicBezTo>
                <a:cubicBezTo>
                  <a:pt x="115" y="85"/>
                  <a:pt x="115" y="85"/>
                  <a:pt x="115" y="85"/>
                </a:cubicBezTo>
                <a:cubicBezTo>
                  <a:pt x="115" y="85"/>
                  <a:pt x="115" y="85"/>
                  <a:pt x="116" y="85"/>
                </a:cubicBezTo>
                <a:cubicBezTo>
                  <a:pt x="116" y="85"/>
                  <a:pt x="116" y="85"/>
                  <a:pt x="116" y="85"/>
                </a:cubicBezTo>
                <a:cubicBezTo>
                  <a:pt x="116" y="84"/>
                  <a:pt x="116" y="84"/>
                  <a:pt x="116" y="84"/>
                </a:cubicBezTo>
                <a:cubicBezTo>
                  <a:pt x="116" y="84"/>
                  <a:pt x="117" y="84"/>
                  <a:pt x="117" y="84"/>
                </a:cubicBezTo>
                <a:cubicBezTo>
                  <a:pt x="117" y="83"/>
                  <a:pt x="117" y="83"/>
                  <a:pt x="117" y="82"/>
                </a:cubicBezTo>
                <a:cubicBezTo>
                  <a:pt x="118" y="82"/>
                  <a:pt x="118" y="82"/>
                  <a:pt x="118" y="82"/>
                </a:cubicBezTo>
                <a:cubicBezTo>
                  <a:pt x="118" y="82"/>
                  <a:pt x="118" y="82"/>
                  <a:pt x="118" y="83"/>
                </a:cubicBezTo>
                <a:cubicBezTo>
                  <a:pt x="118" y="83"/>
                  <a:pt x="118" y="83"/>
                  <a:pt x="118" y="83"/>
                </a:cubicBezTo>
                <a:cubicBezTo>
                  <a:pt x="118" y="83"/>
                  <a:pt x="118" y="83"/>
                  <a:pt x="118" y="83"/>
                </a:cubicBezTo>
                <a:cubicBezTo>
                  <a:pt x="118" y="83"/>
                  <a:pt x="118" y="83"/>
                  <a:pt x="118" y="83"/>
                </a:cubicBezTo>
                <a:cubicBezTo>
                  <a:pt x="118" y="83"/>
                  <a:pt x="118" y="83"/>
                  <a:pt x="118" y="83"/>
                </a:cubicBezTo>
                <a:cubicBezTo>
                  <a:pt x="119" y="83"/>
                  <a:pt x="119" y="83"/>
                  <a:pt x="119" y="83"/>
                </a:cubicBezTo>
                <a:cubicBezTo>
                  <a:pt x="119" y="83"/>
                  <a:pt x="119" y="83"/>
                  <a:pt x="118" y="83"/>
                </a:cubicBezTo>
                <a:cubicBezTo>
                  <a:pt x="118" y="83"/>
                  <a:pt x="119" y="83"/>
                  <a:pt x="119" y="82"/>
                </a:cubicBezTo>
                <a:cubicBezTo>
                  <a:pt x="118" y="82"/>
                  <a:pt x="118" y="82"/>
                  <a:pt x="118" y="82"/>
                </a:cubicBezTo>
                <a:cubicBezTo>
                  <a:pt x="118" y="82"/>
                  <a:pt x="118" y="82"/>
                  <a:pt x="118" y="82"/>
                </a:cubicBezTo>
                <a:cubicBezTo>
                  <a:pt x="119" y="82"/>
                  <a:pt x="119" y="81"/>
                  <a:pt x="120" y="82"/>
                </a:cubicBezTo>
                <a:cubicBezTo>
                  <a:pt x="120" y="82"/>
                  <a:pt x="120" y="82"/>
                  <a:pt x="120" y="82"/>
                </a:cubicBezTo>
                <a:cubicBezTo>
                  <a:pt x="120" y="82"/>
                  <a:pt x="120" y="82"/>
                  <a:pt x="120" y="82"/>
                </a:cubicBezTo>
                <a:cubicBezTo>
                  <a:pt x="120" y="82"/>
                  <a:pt x="120" y="82"/>
                  <a:pt x="120" y="82"/>
                </a:cubicBezTo>
                <a:cubicBezTo>
                  <a:pt x="120" y="82"/>
                  <a:pt x="120" y="82"/>
                  <a:pt x="120" y="81"/>
                </a:cubicBezTo>
                <a:cubicBezTo>
                  <a:pt x="120" y="81"/>
                  <a:pt x="120" y="81"/>
                  <a:pt x="120" y="81"/>
                </a:cubicBezTo>
                <a:cubicBezTo>
                  <a:pt x="121" y="81"/>
                  <a:pt x="121" y="81"/>
                  <a:pt x="121" y="81"/>
                </a:cubicBezTo>
                <a:cubicBezTo>
                  <a:pt x="121" y="81"/>
                  <a:pt x="121" y="81"/>
                  <a:pt x="121" y="82"/>
                </a:cubicBezTo>
                <a:cubicBezTo>
                  <a:pt x="121" y="82"/>
                  <a:pt x="121" y="82"/>
                  <a:pt x="122" y="82"/>
                </a:cubicBezTo>
                <a:cubicBezTo>
                  <a:pt x="122" y="82"/>
                  <a:pt x="122" y="82"/>
                  <a:pt x="122" y="82"/>
                </a:cubicBezTo>
                <a:cubicBezTo>
                  <a:pt x="122" y="82"/>
                  <a:pt x="122" y="82"/>
                  <a:pt x="122" y="81"/>
                </a:cubicBezTo>
                <a:cubicBezTo>
                  <a:pt x="122" y="81"/>
                  <a:pt x="122" y="81"/>
                  <a:pt x="122" y="81"/>
                </a:cubicBezTo>
                <a:cubicBezTo>
                  <a:pt x="122" y="81"/>
                  <a:pt x="122" y="81"/>
                  <a:pt x="122" y="81"/>
                </a:cubicBezTo>
                <a:cubicBezTo>
                  <a:pt x="122" y="81"/>
                  <a:pt x="122" y="81"/>
                  <a:pt x="122" y="81"/>
                </a:cubicBezTo>
                <a:cubicBezTo>
                  <a:pt x="122" y="81"/>
                  <a:pt x="122" y="81"/>
                  <a:pt x="123" y="81"/>
                </a:cubicBezTo>
                <a:cubicBezTo>
                  <a:pt x="123" y="81"/>
                  <a:pt x="122" y="81"/>
                  <a:pt x="122" y="81"/>
                </a:cubicBezTo>
                <a:cubicBezTo>
                  <a:pt x="122" y="81"/>
                  <a:pt x="122" y="81"/>
                  <a:pt x="122" y="81"/>
                </a:cubicBezTo>
                <a:cubicBezTo>
                  <a:pt x="122" y="81"/>
                  <a:pt x="122" y="81"/>
                  <a:pt x="122" y="80"/>
                </a:cubicBezTo>
                <a:cubicBezTo>
                  <a:pt x="122" y="80"/>
                  <a:pt x="122" y="80"/>
                  <a:pt x="122" y="80"/>
                </a:cubicBezTo>
                <a:cubicBezTo>
                  <a:pt x="122" y="80"/>
                  <a:pt x="122" y="80"/>
                  <a:pt x="122" y="80"/>
                </a:cubicBezTo>
                <a:cubicBezTo>
                  <a:pt x="122" y="80"/>
                  <a:pt x="122" y="80"/>
                  <a:pt x="122" y="80"/>
                </a:cubicBezTo>
                <a:cubicBezTo>
                  <a:pt x="122" y="80"/>
                  <a:pt x="122" y="80"/>
                  <a:pt x="122" y="80"/>
                </a:cubicBezTo>
                <a:cubicBezTo>
                  <a:pt x="122" y="80"/>
                  <a:pt x="122" y="79"/>
                  <a:pt x="122" y="79"/>
                </a:cubicBezTo>
                <a:cubicBezTo>
                  <a:pt x="122" y="79"/>
                  <a:pt x="122" y="79"/>
                  <a:pt x="122" y="78"/>
                </a:cubicBezTo>
                <a:cubicBezTo>
                  <a:pt x="122" y="78"/>
                  <a:pt x="122" y="78"/>
                  <a:pt x="122" y="78"/>
                </a:cubicBezTo>
                <a:cubicBezTo>
                  <a:pt x="122" y="78"/>
                  <a:pt x="122" y="78"/>
                  <a:pt x="122" y="78"/>
                </a:cubicBezTo>
                <a:cubicBezTo>
                  <a:pt x="122" y="78"/>
                  <a:pt x="121" y="78"/>
                  <a:pt x="121" y="78"/>
                </a:cubicBezTo>
                <a:cubicBezTo>
                  <a:pt x="121" y="78"/>
                  <a:pt x="122" y="78"/>
                  <a:pt x="122" y="78"/>
                </a:cubicBezTo>
                <a:cubicBezTo>
                  <a:pt x="122" y="77"/>
                  <a:pt x="121" y="77"/>
                  <a:pt x="122" y="77"/>
                </a:cubicBezTo>
                <a:cubicBezTo>
                  <a:pt x="122" y="77"/>
                  <a:pt x="122" y="77"/>
                  <a:pt x="122" y="77"/>
                </a:cubicBezTo>
                <a:cubicBezTo>
                  <a:pt x="122" y="77"/>
                  <a:pt x="122" y="76"/>
                  <a:pt x="123" y="76"/>
                </a:cubicBezTo>
                <a:cubicBezTo>
                  <a:pt x="123" y="76"/>
                  <a:pt x="123" y="76"/>
                  <a:pt x="123" y="77"/>
                </a:cubicBezTo>
                <a:cubicBezTo>
                  <a:pt x="123" y="76"/>
                  <a:pt x="123" y="76"/>
                  <a:pt x="123" y="76"/>
                </a:cubicBezTo>
                <a:cubicBezTo>
                  <a:pt x="123" y="76"/>
                  <a:pt x="123" y="76"/>
                  <a:pt x="123" y="76"/>
                </a:cubicBezTo>
                <a:cubicBezTo>
                  <a:pt x="123" y="76"/>
                  <a:pt x="124" y="76"/>
                  <a:pt x="124" y="76"/>
                </a:cubicBezTo>
                <a:cubicBezTo>
                  <a:pt x="124" y="76"/>
                  <a:pt x="124" y="76"/>
                  <a:pt x="124" y="76"/>
                </a:cubicBezTo>
                <a:cubicBezTo>
                  <a:pt x="124" y="76"/>
                  <a:pt x="124" y="77"/>
                  <a:pt x="125" y="77"/>
                </a:cubicBezTo>
                <a:cubicBezTo>
                  <a:pt x="125" y="77"/>
                  <a:pt x="125" y="77"/>
                  <a:pt x="125" y="77"/>
                </a:cubicBezTo>
                <a:cubicBezTo>
                  <a:pt x="124" y="77"/>
                  <a:pt x="124" y="77"/>
                  <a:pt x="124" y="77"/>
                </a:cubicBezTo>
                <a:cubicBezTo>
                  <a:pt x="124" y="77"/>
                  <a:pt x="124" y="77"/>
                  <a:pt x="124" y="77"/>
                </a:cubicBezTo>
                <a:cubicBezTo>
                  <a:pt x="124" y="77"/>
                  <a:pt x="124" y="77"/>
                  <a:pt x="124" y="77"/>
                </a:cubicBezTo>
                <a:cubicBezTo>
                  <a:pt x="124" y="78"/>
                  <a:pt x="124" y="78"/>
                  <a:pt x="124" y="78"/>
                </a:cubicBezTo>
                <a:cubicBezTo>
                  <a:pt x="124" y="78"/>
                  <a:pt x="123" y="78"/>
                  <a:pt x="123" y="78"/>
                </a:cubicBezTo>
                <a:cubicBezTo>
                  <a:pt x="123" y="78"/>
                  <a:pt x="123" y="78"/>
                  <a:pt x="123" y="78"/>
                </a:cubicBezTo>
                <a:cubicBezTo>
                  <a:pt x="123" y="78"/>
                  <a:pt x="123" y="79"/>
                  <a:pt x="123" y="79"/>
                </a:cubicBezTo>
                <a:cubicBezTo>
                  <a:pt x="123" y="79"/>
                  <a:pt x="124" y="79"/>
                  <a:pt x="124" y="80"/>
                </a:cubicBezTo>
                <a:cubicBezTo>
                  <a:pt x="124" y="80"/>
                  <a:pt x="124" y="80"/>
                  <a:pt x="124" y="80"/>
                </a:cubicBezTo>
                <a:cubicBezTo>
                  <a:pt x="124" y="80"/>
                  <a:pt x="124" y="80"/>
                  <a:pt x="124" y="80"/>
                </a:cubicBezTo>
                <a:cubicBezTo>
                  <a:pt x="125" y="80"/>
                  <a:pt x="125" y="80"/>
                  <a:pt x="125" y="80"/>
                </a:cubicBezTo>
                <a:cubicBezTo>
                  <a:pt x="125" y="80"/>
                  <a:pt x="125" y="80"/>
                  <a:pt x="125" y="80"/>
                </a:cubicBezTo>
                <a:cubicBezTo>
                  <a:pt x="125" y="80"/>
                  <a:pt x="125" y="80"/>
                  <a:pt x="125" y="81"/>
                </a:cubicBezTo>
                <a:cubicBezTo>
                  <a:pt x="125" y="81"/>
                  <a:pt x="125" y="81"/>
                  <a:pt x="125" y="81"/>
                </a:cubicBezTo>
                <a:cubicBezTo>
                  <a:pt x="125" y="81"/>
                  <a:pt x="125" y="81"/>
                  <a:pt x="125" y="81"/>
                </a:cubicBezTo>
                <a:cubicBezTo>
                  <a:pt x="125" y="81"/>
                  <a:pt x="125" y="81"/>
                  <a:pt x="125" y="81"/>
                </a:cubicBezTo>
                <a:cubicBezTo>
                  <a:pt x="125" y="81"/>
                  <a:pt x="125" y="81"/>
                  <a:pt x="125" y="81"/>
                </a:cubicBezTo>
                <a:cubicBezTo>
                  <a:pt x="125" y="81"/>
                  <a:pt x="125" y="81"/>
                  <a:pt x="125" y="81"/>
                </a:cubicBezTo>
                <a:cubicBezTo>
                  <a:pt x="125" y="80"/>
                  <a:pt x="127" y="80"/>
                  <a:pt x="127" y="80"/>
                </a:cubicBezTo>
                <a:cubicBezTo>
                  <a:pt x="127" y="81"/>
                  <a:pt x="128" y="80"/>
                  <a:pt x="128" y="80"/>
                </a:cubicBezTo>
                <a:cubicBezTo>
                  <a:pt x="128" y="81"/>
                  <a:pt x="128" y="81"/>
                  <a:pt x="128" y="81"/>
                </a:cubicBezTo>
                <a:cubicBezTo>
                  <a:pt x="128" y="81"/>
                  <a:pt x="129" y="81"/>
                  <a:pt x="129" y="81"/>
                </a:cubicBezTo>
                <a:cubicBezTo>
                  <a:pt x="129" y="81"/>
                  <a:pt x="129" y="81"/>
                  <a:pt x="129" y="81"/>
                </a:cubicBezTo>
                <a:cubicBezTo>
                  <a:pt x="130" y="81"/>
                  <a:pt x="131" y="80"/>
                  <a:pt x="132" y="79"/>
                </a:cubicBezTo>
                <a:cubicBezTo>
                  <a:pt x="133" y="79"/>
                  <a:pt x="133" y="79"/>
                  <a:pt x="133" y="80"/>
                </a:cubicBezTo>
                <a:cubicBezTo>
                  <a:pt x="134" y="80"/>
                  <a:pt x="134" y="80"/>
                  <a:pt x="134" y="80"/>
                </a:cubicBezTo>
                <a:cubicBezTo>
                  <a:pt x="134" y="80"/>
                  <a:pt x="135" y="80"/>
                  <a:pt x="135" y="80"/>
                </a:cubicBezTo>
                <a:cubicBezTo>
                  <a:pt x="135" y="79"/>
                  <a:pt x="135" y="79"/>
                  <a:pt x="135" y="79"/>
                </a:cubicBezTo>
                <a:cubicBezTo>
                  <a:pt x="136" y="79"/>
                  <a:pt x="136" y="79"/>
                  <a:pt x="137" y="79"/>
                </a:cubicBezTo>
                <a:cubicBezTo>
                  <a:pt x="137" y="79"/>
                  <a:pt x="137" y="79"/>
                  <a:pt x="137" y="79"/>
                </a:cubicBezTo>
                <a:cubicBezTo>
                  <a:pt x="137" y="79"/>
                  <a:pt x="137" y="79"/>
                  <a:pt x="137" y="79"/>
                </a:cubicBezTo>
                <a:cubicBezTo>
                  <a:pt x="137" y="78"/>
                  <a:pt x="137" y="79"/>
                  <a:pt x="137" y="78"/>
                </a:cubicBezTo>
                <a:cubicBezTo>
                  <a:pt x="137" y="78"/>
                  <a:pt x="136" y="77"/>
                  <a:pt x="137" y="76"/>
                </a:cubicBezTo>
                <a:cubicBezTo>
                  <a:pt x="137" y="76"/>
                  <a:pt x="137" y="76"/>
                  <a:pt x="137" y="76"/>
                </a:cubicBezTo>
                <a:cubicBezTo>
                  <a:pt x="137" y="76"/>
                  <a:pt x="137" y="75"/>
                  <a:pt x="137" y="75"/>
                </a:cubicBezTo>
                <a:cubicBezTo>
                  <a:pt x="137" y="75"/>
                  <a:pt x="137" y="75"/>
                  <a:pt x="137" y="75"/>
                </a:cubicBezTo>
                <a:cubicBezTo>
                  <a:pt x="138" y="75"/>
                  <a:pt x="138" y="75"/>
                  <a:pt x="138" y="75"/>
                </a:cubicBezTo>
                <a:cubicBezTo>
                  <a:pt x="138" y="75"/>
                  <a:pt x="138" y="75"/>
                  <a:pt x="138" y="75"/>
                </a:cubicBezTo>
                <a:cubicBezTo>
                  <a:pt x="139" y="75"/>
                  <a:pt x="139" y="75"/>
                  <a:pt x="139" y="75"/>
                </a:cubicBezTo>
                <a:cubicBezTo>
                  <a:pt x="139" y="75"/>
                  <a:pt x="139" y="75"/>
                  <a:pt x="139" y="76"/>
                </a:cubicBezTo>
                <a:cubicBezTo>
                  <a:pt x="140" y="76"/>
                  <a:pt x="140" y="76"/>
                  <a:pt x="140" y="75"/>
                </a:cubicBezTo>
                <a:cubicBezTo>
                  <a:pt x="140" y="75"/>
                  <a:pt x="140" y="74"/>
                  <a:pt x="141" y="74"/>
                </a:cubicBezTo>
                <a:cubicBezTo>
                  <a:pt x="141" y="74"/>
                  <a:pt x="140" y="73"/>
                  <a:pt x="140" y="73"/>
                </a:cubicBezTo>
                <a:cubicBezTo>
                  <a:pt x="140" y="74"/>
                  <a:pt x="140" y="74"/>
                  <a:pt x="140" y="74"/>
                </a:cubicBezTo>
                <a:cubicBezTo>
                  <a:pt x="140" y="74"/>
                  <a:pt x="140" y="74"/>
                  <a:pt x="140" y="74"/>
                </a:cubicBezTo>
                <a:cubicBezTo>
                  <a:pt x="140" y="73"/>
                  <a:pt x="140" y="73"/>
                  <a:pt x="140" y="73"/>
                </a:cubicBezTo>
                <a:cubicBezTo>
                  <a:pt x="140" y="73"/>
                  <a:pt x="140" y="73"/>
                  <a:pt x="139" y="73"/>
                </a:cubicBezTo>
                <a:cubicBezTo>
                  <a:pt x="139" y="73"/>
                  <a:pt x="139" y="73"/>
                  <a:pt x="139" y="72"/>
                </a:cubicBezTo>
                <a:cubicBezTo>
                  <a:pt x="139" y="72"/>
                  <a:pt x="139" y="72"/>
                  <a:pt x="139" y="72"/>
                </a:cubicBezTo>
                <a:cubicBezTo>
                  <a:pt x="140" y="72"/>
                  <a:pt x="140" y="72"/>
                  <a:pt x="140" y="72"/>
                </a:cubicBezTo>
                <a:cubicBezTo>
                  <a:pt x="141" y="72"/>
                  <a:pt x="141" y="72"/>
                  <a:pt x="141" y="72"/>
                </a:cubicBezTo>
                <a:cubicBezTo>
                  <a:pt x="141" y="72"/>
                  <a:pt x="141" y="71"/>
                  <a:pt x="141" y="71"/>
                </a:cubicBezTo>
                <a:cubicBezTo>
                  <a:pt x="141" y="71"/>
                  <a:pt x="141" y="72"/>
                  <a:pt x="142" y="72"/>
                </a:cubicBezTo>
                <a:cubicBezTo>
                  <a:pt x="142" y="71"/>
                  <a:pt x="142" y="71"/>
                  <a:pt x="142" y="71"/>
                </a:cubicBezTo>
                <a:cubicBezTo>
                  <a:pt x="142" y="71"/>
                  <a:pt x="142" y="71"/>
                  <a:pt x="143" y="71"/>
                </a:cubicBezTo>
                <a:cubicBezTo>
                  <a:pt x="143" y="72"/>
                  <a:pt x="144" y="72"/>
                  <a:pt x="144" y="72"/>
                </a:cubicBezTo>
                <a:cubicBezTo>
                  <a:pt x="145" y="72"/>
                  <a:pt x="145" y="71"/>
                  <a:pt x="145" y="71"/>
                </a:cubicBezTo>
                <a:cubicBezTo>
                  <a:pt x="145" y="71"/>
                  <a:pt x="145" y="71"/>
                  <a:pt x="145" y="72"/>
                </a:cubicBezTo>
                <a:cubicBezTo>
                  <a:pt x="145" y="71"/>
                  <a:pt x="145" y="71"/>
                  <a:pt x="145" y="71"/>
                </a:cubicBezTo>
                <a:cubicBezTo>
                  <a:pt x="145" y="71"/>
                  <a:pt x="145" y="71"/>
                  <a:pt x="145" y="71"/>
                </a:cubicBezTo>
                <a:cubicBezTo>
                  <a:pt x="145" y="71"/>
                  <a:pt x="145" y="71"/>
                  <a:pt x="145" y="71"/>
                </a:cubicBezTo>
                <a:cubicBezTo>
                  <a:pt x="145" y="71"/>
                  <a:pt x="145" y="71"/>
                  <a:pt x="145" y="71"/>
                </a:cubicBezTo>
                <a:cubicBezTo>
                  <a:pt x="145" y="71"/>
                  <a:pt x="145" y="71"/>
                  <a:pt x="145" y="71"/>
                </a:cubicBezTo>
                <a:cubicBezTo>
                  <a:pt x="145" y="71"/>
                  <a:pt x="145" y="71"/>
                  <a:pt x="146" y="71"/>
                </a:cubicBezTo>
                <a:cubicBezTo>
                  <a:pt x="146" y="71"/>
                  <a:pt x="146" y="71"/>
                  <a:pt x="146" y="70"/>
                </a:cubicBezTo>
                <a:cubicBezTo>
                  <a:pt x="146" y="71"/>
                  <a:pt x="147" y="71"/>
                  <a:pt x="147" y="71"/>
                </a:cubicBezTo>
                <a:cubicBezTo>
                  <a:pt x="147" y="71"/>
                  <a:pt x="147" y="71"/>
                  <a:pt x="147" y="71"/>
                </a:cubicBezTo>
                <a:cubicBezTo>
                  <a:pt x="147" y="70"/>
                  <a:pt x="146" y="71"/>
                  <a:pt x="145" y="70"/>
                </a:cubicBezTo>
                <a:cubicBezTo>
                  <a:pt x="145" y="70"/>
                  <a:pt x="145" y="69"/>
                  <a:pt x="145" y="69"/>
                </a:cubicBezTo>
                <a:cubicBezTo>
                  <a:pt x="145" y="69"/>
                  <a:pt x="145" y="69"/>
                  <a:pt x="145" y="69"/>
                </a:cubicBezTo>
                <a:cubicBezTo>
                  <a:pt x="145" y="69"/>
                  <a:pt x="144" y="70"/>
                  <a:pt x="144" y="70"/>
                </a:cubicBezTo>
                <a:cubicBezTo>
                  <a:pt x="144" y="70"/>
                  <a:pt x="144" y="70"/>
                  <a:pt x="144" y="70"/>
                </a:cubicBezTo>
                <a:cubicBezTo>
                  <a:pt x="144" y="70"/>
                  <a:pt x="144" y="70"/>
                  <a:pt x="143" y="70"/>
                </a:cubicBezTo>
                <a:cubicBezTo>
                  <a:pt x="143" y="70"/>
                  <a:pt x="143" y="70"/>
                  <a:pt x="143" y="70"/>
                </a:cubicBezTo>
                <a:cubicBezTo>
                  <a:pt x="143" y="70"/>
                  <a:pt x="143" y="70"/>
                  <a:pt x="143" y="70"/>
                </a:cubicBezTo>
                <a:cubicBezTo>
                  <a:pt x="143" y="70"/>
                  <a:pt x="143" y="70"/>
                  <a:pt x="143" y="70"/>
                </a:cubicBezTo>
                <a:cubicBezTo>
                  <a:pt x="143" y="70"/>
                  <a:pt x="142" y="70"/>
                  <a:pt x="142" y="70"/>
                </a:cubicBezTo>
                <a:cubicBezTo>
                  <a:pt x="142" y="70"/>
                  <a:pt x="142" y="70"/>
                  <a:pt x="142" y="70"/>
                </a:cubicBezTo>
                <a:cubicBezTo>
                  <a:pt x="142" y="70"/>
                  <a:pt x="142" y="70"/>
                  <a:pt x="142" y="70"/>
                </a:cubicBezTo>
                <a:cubicBezTo>
                  <a:pt x="142" y="70"/>
                  <a:pt x="141" y="70"/>
                  <a:pt x="141" y="70"/>
                </a:cubicBezTo>
                <a:cubicBezTo>
                  <a:pt x="141" y="70"/>
                  <a:pt x="141" y="70"/>
                  <a:pt x="141" y="70"/>
                </a:cubicBezTo>
                <a:cubicBezTo>
                  <a:pt x="141" y="70"/>
                  <a:pt x="141" y="70"/>
                  <a:pt x="141" y="71"/>
                </a:cubicBezTo>
                <a:cubicBezTo>
                  <a:pt x="140" y="71"/>
                  <a:pt x="140" y="71"/>
                  <a:pt x="140" y="71"/>
                </a:cubicBezTo>
                <a:cubicBezTo>
                  <a:pt x="140" y="71"/>
                  <a:pt x="140" y="71"/>
                  <a:pt x="140" y="71"/>
                </a:cubicBezTo>
                <a:cubicBezTo>
                  <a:pt x="140" y="71"/>
                  <a:pt x="139" y="71"/>
                  <a:pt x="139" y="71"/>
                </a:cubicBezTo>
                <a:cubicBezTo>
                  <a:pt x="139" y="71"/>
                  <a:pt x="139" y="71"/>
                  <a:pt x="139" y="70"/>
                </a:cubicBezTo>
                <a:cubicBezTo>
                  <a:pt x="139" y="70"/>
                  <a:pt x="139" y="70"/>
                  <a:pt x="139" y="70"/>
                </a:cubicBezTo>
                <a:cubicBezTo>
                  <a:pt x="139" y="70"/>
                  <a:pt x="138" y="70"/>
                  <a:pt x="138" y="70"/>
                </a:cubicBezTo>
                <a:cubicBezTo>
                  <a:pt x="138" y="70"/>
                  <a:pt x="138" y="70"/>
                  <a:pt x="138" y="70"/>
                </a:cubicBezTo>
                <a:cubicBezTo>
                  <a:pt x="138" y="70"/>
                  <a:pt x="138" y="70"/>
                  <a:pt x="138" y="70"/>
                </a:cubicBezTo>
                <a:cubicBezTo>
                  <a:pt x="137" y="70"/>
                  <a:pt x="137" y="69"/>
                  <a:pt x="137" y="68"/>
                </a:cubicBezTo>
                <a:cubicBezTo>
                  <a:pt x="137" y="68"/>
                  <a:pt x="137" y="68"/>
                  <a:pt x="137" y="68"/>
                </a:cubicBezTo>
                <a:cubicBezTo>
                  <a:pt x="137" y="68"/>
                  <a:pt x="137" y="67"/>
                  <a:pt x="137" y="67"/>
                </a:cubicBezTo>
                <a:cubicBezTo>
                  <a:pt x="137" y="67"/>
                  <a:pt x="137" y="67"/>
                  <a:pt x="137" y="66"/>
                </a:cubicBezTo>
                <a:cubicBezTo>
                  <a:pt x="137" y="66"/>
                  <a:pt x="137" y="66"/>
                  <a:pt x="137" y="66"/>
                </a:cubicBezTo>
                <a:cubicBezTo>
                  <a:pt x="137" y="66"/>
                  <a:pt x="137" y="65"/>
                  <a:pt x="137" y="65"/>
                </a:cubicBezTo>
                <a:cubicBezTo>
                  <a:pt x="137" y="65"/>
                  <a:pt x="137" y="65"/>
                  <a:pt x="137" y="65"/>
                </a:cubicBezTo>
                <a:cubicBezTo>
                  <a:pt x="137" y="65"/>
                  <a:pt x="138" y="65"/>
                  <a:pt x="138" y="65"/>
                </a:cubicBezTo>
                <a:cubicBezTo>
                  <a:pt x="138" y="65"/>
                  <a:pt x="138" y="64"/>
                  <a:pt x="138" y="64"/>
                </a:cubicBezTo>
                <a:cubicBezTo>
                  <a:pt x="138" y="64"/>
                  <a:pt x="138" y="64"/>
                  <a:pt x="138" y="64"/>
                </a:cubicBezTo>
                <a:cubicBezTo>
                  <a:pt x="139" y="64"/>
                  <a:pt x="139" y="64"/>
                  <a:pt x="139" y="64"/>
                </a:cubicBezTo>
                <a:cubicBezTo>
                  <a:pt x="139" y="64"/>
                  <a:pt x="139" y="64"/>
                  <a:pt x="139" y="64"/>
                </a:cubicBezTo>
                <a:cubicBezTo>
                  <a:pt x="139" y="64"/>
                  <a:pt x="141" y="62"/>
                  <a:pt x="141" y="62"/>
                </a:cubicBezTo>
                <a:cubicBezTo>
                  <a:pt x="141" y="62"/>
                  <a:pt x="141" y="62"/>
                  <a:pt x="142" y="62"/>
                </a:cubicBezTo>
                <a:cubicBezTo>
                  <a:pt x="142" y="62"/>
                  <a:pt x="142" y="62"/>
                  <a:pt x="142" y="61"/>
                </a:cubicBezTo>
                <a:cubicBezTo>
                  <a:pt x="142" y="61"/>
                  <a:pt x="141" y="61"/>
                  <a:pt x="141" y="61"/>
                </a:cubicBezTo>
                <a:cubicBezTo>
                  <a:pt x="141" y="61"/>
                  <a:pt x="142" y="61"/>
                  <a:pt x="141" y="61"/>
                </a:cubicBezTo>
                <a:cubicBezTo>
                  <a:pt x="141" y="60"/>
                  <a:pt x="141" y="60"/>
                  <a:pt x="141" y="60"/>
                </a:cubicBezTo>
                <a:cubicBezTo>
                  <a:pt x="141" y="60"/>
                  <a:pt x="141" y="60"/>
                  <a:pt x="140" y="60"/>
                </a:cubicBezTo>
                <a:cubicBezTo>
                  <a:pt x="140" y="60"/>
                  <a:pt x="139" y="60"/>
                  <a:pt x="139" y="60"/>
                </a:cubicBezTo>
                <a:cubicBezTo>
                  <a:pt x="139" y="60"/>
                  <a:pt x="139" y="60"/>
                  <a:pt x="138" y="60"/>
                </a:cubicBezTo>
                <a:cubicBezTo>
                  <a:pt x="138" y="60"/>
                  <a:pt x="138" y="60"/>
                  <a:pt x="138" y="61"/>
                </a:cubicBezTo>
                <a:cubicBezTo>
                  <a:pt x="137" y="61"/>
                  <a:pt x="137" y="61"/>
                  <a:pt x="137" y="61"/>
                </a:cubicBezTo>
                <a:cubicBezTo>
                  <a:pt x="137" y="61"/>
                  <a:pt x="137" y="61"/>
                  <a:pt x="137" y="61"/>
                </a:cubicBezTo>
                <a:cubicBezTo>
                  <a:pt x="137" y="62"/>
                  <a:pt x="137" y="62"/>
                  <a:pt x="136" y="62"/>
                </a:cubicBezTo>
                <a:cubicBezTo>
                  <a:pt x="136" y="62"/>
                  <a:pt x="136" y="62"/>
                  <a:pt x="137" y="62"/>
                </a:cubicBezTo>
                <a:cubicBezTo>
                  <a:pt x="137" y="62"/>
                  <a:pt x="137" y="62"/>
                  <a:pt x="137" y="63"/>
                </a:cubicBezTo>
                <a:cubicBezTo>
                  <a:pt x="137" y="63"/>
                  <a:pt x="137" y="63"/>
                  <a:pt x="137" y="63"/>
                </a:cubicBezTo>
                <a:cubicBezTo>
                  <a:pt x="137" y="63"/>
                  <a:pt x="136" y="63"/>
                  <a:pt x="136" y="64"/>
                </a:cubicBezTo>
                <a:cubicBezTo>
                  <a:pt x="136" y="64"/>
                  <a:pt x="135" y="64"/>
                  <a:pt x="135" y="64"/>
                </a:cubicBezTo>
                <a:cubicBezTo>
                  <a:pt x="135" y="64"/>
                  <a:pt x="135" y="64"/>
                  <a:pt x="135" y="64"/>
                </a:cubicBezTo>
                <a:cubicBezTo>
                  <a:pt x="134" y="64"/>
                  <a:pt x="134" y="65"/>
                  <a:pt x="134" y="65"/>
                </a:cubicBezTo>
                <a:cubicBezTo>
                  <a:pt x="134" y="65"/>
                  <a:pt x="134" y="65"/>
                  <a:pt x="133" y="66"/>
                </a:cubicBezTo>
                <a:cubicBezTo>
                  <a:pt x="133" y="66"/>
                  <a:pt x="133" y="66"/>
                  <a:pt x="133" y="66"/>
                </a:cubicBezTo>
                <a:cubicBezTo>
                  <a:pt x="133" y="66"/>
                  <a:pt x="133" y="66"/>
                  <a:pt x="133" y="66"/>
                </a:cubicBezTo>
                <a:cubicBezTo>
                  <a:pt x="133" y="66"/>
                  <a:pt x="133" y="66"/>
                  <a:pt x="133" y="66"/>
                </a:cubicBezTo>
                <a:cubicBezTo>
                  <a:pt x="133" y="66"/>
                  <a:pt x="132" y="66"/>
                  <a:pt x="132" y="66"/>
                </a:cubicBezTo>
                <a:cubicBezTo>
                  <a:pt x="132" y="67"/>
                  <a:pt x="133" y="67"/>
                  <a:pt x="132" y="68"/>
                </a:cubicBezTo>
                <a:cubicBezTo>
                  <a:pt x="132" y="68"/>
                  <a:pt x="132" y="68"/>
                  <a:pt x="132" y="68"/>
                </a:cubicBezTo>
                <a:cubicBezTo>
                  <a:pt x="132" y="68"/>
                  <a:pt x="132" y="69"/>
                  <a:pt x="132" y="69"/>
                </a:cubicBezTo>
                <a:cubicBezTo>
                  <a:pt x="132" y="69"/>
                  <a:pt x="132" y="69"/>
                  <a:pt x="132" y="69"/>
                </a:cubicBezTo>
                <a:cubicBezTo>
                  <a:pt x="132" y="69"/>
                  <a:pt x="133" y="69"/>
                  <a:pt x="133" y="69"/>
                </a:cubicBezTo>
                <a:cubicBezTo>
                  <a:pt x="133" y="69"/>
                  <a:pt x="133" y="69"/>
                  <a:pt x="133" y="69"/>
                </a:cubicBezTo>
                <a:cubicBezTo>
                  <a:pt x="133" y="70"/>
                  <a:pt x="133" y="70"/>
                  <a:pt x="134" y="70"/>
                </a:cubicBezTo>
                <a:cubicBezTo>
                  <a:pt x="134" y="71"/>
                  <a:pt x="134" y="71"/>
                  <a:pt x="134" y="71"/>
                </a:cubicBezTo>
                <a:cubicBezTo>
                  <a:pt x="134" y="71"/>
                  <a:pt x="134" y="71"/>
                  <a:pt x="134" y="71"/>
                </a:cubicBezTo>
                <a:cubicBezTo>
                  <a:pt x="134" y="71"/>
                  <a:pt x="133" y="72"/>
                  <a:pt x="133" y="72"/>
                </a:cubicBezTo>
                <a:cubicBezTo>
                  <a:pt x="133" y="71"/>
                  <a:pt x="131" y="71"/>
                  <a:pt x="131" y="71"/>
                </a:cubicBezTo>
                <a:cubicBezTo>
                  <a:pt x="131" y="71"/>
                  <a:pt x="131" y="71"/>
                  <a:pt x="131" y="71"/>
                </a:cubicBezTo>
                <a:cubicBezTo>
                  <a:pt x="131" y="71"/>
                  <a:pt x="131" y="71"/>
                  <a:pt x="131" y="71"/>
                </a:cubicBezTo>
                <a:cubicBezTo>
                  <a:pt x="132" y="71"/>
                  <a:pt x="132" y="72"/>
                  <a:pt x="132" y="72"/>
                </a:cubicBezTo>
                <a:cubicBezTo>
                  <a:pt x="133" y="72"/>
                  <a:pt x="133" y="71"/>
                  <a:pt x="134" y="72"/>
                </a:cubicBezTo>
                <a:cubicBezTo>
                  <a:pt x="134" y="72"/>
                  <a:pt x="134" y="72"/>
                  <a:pt x="134" y="72"/>
                </a:cubicBezTo>
                <a:cubicBezTo>
                  <a:pt x="134" y="72"/>
                  <a:pt x="134" y="72"/>
                  <a:pt x="134" y="72"/>
                </a:cubicBezTo>
                <a:cubicBezTo>
                  <a:pt x="134" y="72"/>
                  <a:pt x="134" y="72"/>
                  <a:pt x="134" y="72"/>
                </a:cubicBezTo>
                <a:cubicBezTo>
                  <a:pt x="134" y="72"/>
                  <a:pt x="134" y="72"/>
                  <a:pt x="134" y="72"/>
                </a:cubicBezTo>
                <a:cubicBezTo>
                  <a:pt x="134" y="72"/>
                  <a:pt x="133" y="72"/>
                  <a:pt x="133" y="72"/>
                </a:cubicBezTo>
                <a:cubicBezTo>
                  <a:pt x="133" y="72"/>
                  <a:pt x="133" y="72"/>
                  <a:pt x="133" y="72"/>
                </a:cubicBezTo>
                <a:cubicBezTo>
                  <a:pt x="133" y="72"/>
                  <a:pt x="133" y="72"/>
                  <a:pt x="133" y="72"/>
                </a:cubicBezTo>
                <a:cubicBezTo>
                  <a:pt x="133" y="72"/>
                  <a:pt x="133" y="72"/>
                  <a:pt x="133" y="72"/>
                </a:cubicBezTo>
                <a:cubicBezTo>
                  <a:pt x="133" y="72"/>
                  <a:pt x="133" y="72"/>
                  <a:pt x="133" y="72"/>
                </a:cubicBezTo>
                <a:cubicBezTo>
                  <a:pt x="133" y="72"/>
                  <a:pt x="133" y="72"/>
                  <a:pt x="133" y="72"/>
                </a:cubicBezTo>
                <a:cubicBezTo>
                  <a:pt x="132" y="72"/>
                  <a:pt x="133" y="73"/>
                  <a:pt x="132" y="73"/>
                </a:cubicBezTo>
                <a:cubicBezTo>
                  <a:pt x="132" y="73"/>
                  <a:pt x="132" y="73"/>
                  <a:pt x="132" y="73"/>
                </a:cubicBezTo>
                <a:cubicBezTo>
                  <a:pt x="132" y="73"/>
                  <a:pt x="131" y="73"/>
                  <a:pt x="131" y="73"/>
                </a:cubicBezTo>
                <a:cubicBezTo>
                  <a:pt x="131" y="73"/>
                  <a:pt x="132" y="74"/>
                  <a:pt x="132" y="74"/>
                </a:cubicBezTo>
                <a:cubicBezTo>
                  <a:pt x="131" y="74"/>
                  <a:pt x="131" y="74"/>
                  <a:pt x="131" y="74"/>
                </a:cubicBezTo>
                <a:cubicBezTo>
                  <a:pt x="131" y="74"/>
                  <a:pt x="131" y="74"/>
                  <a:pt x="131" y="74"/>
                </a:cubicBezTo>
                <a:cubicBezTo>
                  <a:pt x="131" y="74"/>
                  <a:pt x="131" y="74"/>
                  <a:pt x="131" y="75"/>
                </a:cubicBezTo>
                <a:cubicBezTo>
                  <a:pt x="131" y="75"/>
                  <a:pt x="131" y="75"/>
                  <a:pt x="131" y="75"/>
                </a:cubicBezTo>
                <a:cubicBezTo>
                  <a:pt x="131" y="75"/>
                  <a:pt x="131" y="75"/>
                  <a:pt x="131" y="75"/>
                </a:cubicBezTo>
                <a:cubicBezTo>
                  <a:pt x="131" y="76"/>
                  <a:pt x="131" y="76"/>
                  <a:pt x="131" y="76"/>
                </a:cubicBezTo>
                <a:cubicBezTo>
                  <a:pt x="131" y="76"/>
                  <a:pt x="131" y="77"/>
                  <a:pt x="130" y="77"/>
                </a:cubicBezTo>
                <a:cubicBezTo>
                  <a:pt x="130" y="77"/>
                  <a:pt x="130" y="77"/>
                  <a:pt x="130" y="77"/>
                </a:cubicBezTo>
                <a:cubicBezTo>
                  <a:pt x="130" y="77"/>
                  <a:pt x="130" y="77"/>
                  <a:pt x="130" y="77"/>
                </a:cubicBezTo>
                <a:cubicBezTo>
                  <a:pt x="130" y="77"/>
                  <a:pt x="130" y="77"/>
                  <a:pt x="129" y="77"/>
                </a:cubicBezTo>
                <a:cubicBezTo>
                  <a:pt x="129" y="77"/>
                  <a:pt x="129" y="77"/>
                  <a:pt x="129" y="77"/>
                </a:cubicBezTo>
                <a:cubicBezTo>
                  <a:pt x="129" y="77"/>
                  <a:pt x="129" y="77"/>
                  <a:pt x="129" y="77"/>
                </a:cubicBezTo>
                <a:cubicBezTo>
                  <a:pt x="129" y="77"/>
                  <a:pt x="129" y="78"/>
                  <a:pt x="129" y="78"/>
                </a:cubicBezTo>
                <a:cubicBezTo>
                  <a:pt x="129" y="78"/>
                  <a:pt x="129" y="78"/>
                  <a:pt x="129" y="78"/>
                </a:cubicBezTo>
                <a:cubicBezTo>
                  <a:pt x="129" y="78"/>
                  <a:pt x="129" y="78"/>
                  <a:pt x="128" y="78"/>
                </a:cubicBezTo>
                <a:cubicBezTo>
                  <a:pt x="128" y="78"/>
                  <a:pt x="128" y="78"/>
                  <a:pt x="127" y="78"/>
                </a:cubicBezTo>
                <a:cubicBezTo>
                  <a:pt x="127" y="78"/>
                  <a:pt x="127" y="78"/>
                  <a:pt x="127" y="78"/>
                </a:cubicBezTo>
                <a:cubicBezTo>
                  <a:pt x="127" y="78"/>
                  <a:pt x="127" y="77"/>
                  <a:pt x="127" y="77"/>
                </a:cubicBezTo>
                <a:cubicBezTo>
                  <a:pt x="127" y="77"/>
                  <a:pt x="127" y="77"/>
                  <a:pt x="127" y="77"/>
                </a:cubicBezTo>
                <a:cubicBezTo>
                  <a:pt x="127" y="77"/>
                  <a:pt x="127" y="77"/>
                  <a:pt x="127" y="77"/>
                </a:cubicBezTo>
                <a:cubicBezTo>
                  <a:pt x="127" y="77"/>
                  <a:pt x="127" y="77"/>
                  <a:pt x="127" y="77"/>
                </a:cubicBezTo>
                <a:cubicBezTo>
                  <a:pt x="127" y="77"/>
                  <a:pt x="127" y="76"/>
                  <a:pt x="127" y="76"/>
                </a:cubicBezTo>
                <a:cubicBezTo>
                  <a:pt x="127" y="76"/>
                  <a:pt x="126" y="76"/>
                  <a:pt x="126" y="75"/>
                </a:cubicBezTo>
                <a:cubicBezTo>
                  <a:pt x="126" y="75"/>
                  <a:pt x="126" y="75"/>
                  <a:pt x="126" y="75"/>
                </a:cubicBezTo>
                <a:cubicBezTo>
                  <a:pt x="126" y="75"/>
                  <a:pt x="126" y="74"/>
                  <a:pt x="126" y="74"/>
                </a:cubicBezTo>
                <a:cubicBezTo>
                  <a:pt x="126" y="74"/>
                  <a:pt x="126" y="74"/>
                  <a:pt x="126" y="74"/>
                </a:cubicBezTo>
                <a:cubicBezTo>
                  <a:pt x="126" y="74"/>
                  <a:pt x="126" y="74"/>
                  <a:pt x="125" y="74"/>
                </a:cubicBezTo>
                <a:cubicBezTo>
                  <a:pt x="125" y="74"/>
                  <a:pt x="125" y="73"/>
                  <a:pt x="125" y="73"/>
                </a:cubicBezTo>
                <a:cubicBezTo>
                  <a:pt x="125" y="73"/>
                  <a:pt x="125" y="73"/>
                  <a:pt x="125" y="73"/>
                </a:cubicBezTo>
                <a:cubicBezTo>
                  <a:pt x="125" y="73"/>
                  <a:pt x="125" y="73"/>
                  <a:pt x="125" y="72"/>
                </a:cubicBezTo>
                <a:cubicBezTo>
                  <a:pt x="125" y="72"/>
                  <a:pt x="125" y="72"/>
                  <a:pt x="125" y="72"/>
                </a:cubicBezTo>
                <a:cubicBezTo>
                  <a:pt x="125" y="72"/>
                  <a:pt x="125" y="72"/>
                  <a:pt x="125" y="72"/>
                </a:cubicBezTo>
                <a:cubicBezTo>
                  <a:pt x="125" y="72"/>
                  <a:pt x="125" y="72"/>
                  <a:pt x="124" y="72"/>
                </a:cubicBezTo>
                <a:cubicBezTo>
                  <a:pt x="124" y="71"/>
                  <a:pt x="124" y="71"/>
                  <a:pt x="124" y="71"/>
                </a:cubicBezTo>
                <a:cubicBezTo>
                  <a:pt x="124" y="71"/>
                  <a:pt x="124" y="71"/>
                  <a:pt x="124" y="71"/>
                </a:cubicBezTo>
                <a:cubicBezTo>
                  <a:pt x="124" y="72"/>
                  <a:pt x="124" y="72"/>
                  <a:pt x="124" y="72"/>
                </a:cubicBezTo>
                <a:cubicBezTo>
                  <a:pt x="124" y="72"/>
                  <a:pt x="123" y="72"/>
                  <a:pt x="123" y="72"/>
                </a:cubicBezTo>
                <a:cubicBezTo>
                  <a:pt x="123" y="72"/>
                  <a:pt x="123" y="73"/>
                  <a:pt x="123" y="73"/>
                </a:cubicBezTo>
                <a:cubicBezTo>
                  <a:pt x="122" y="73"/>
                  <a:pt x="122" y="73"/>
                  <a:pt x="121" y="74"/>
                </a:cubicBezTo>
                <a:cubicBezTo>
                  <a:pt x="121" y="74"/>
                  <a:pt x="120" y="74"/>
                  <a:pt x="120" y="74"/>
                </a:cubicBezTo>
                <a:cubicBezTo>
                  <a:pt x="120" y="74"/>
                  <a:pt x="120" y="74"/>
                  <a:pt x="120" y="74"/>
                </a:cubicBezTo>
                <a:cubicBezTo>
                  <a:pt x="120" y="74"/>
                  <a:pt x="120" y="74"/>
                  <a:pt x="120" y="74"/>
                </a:cubicBezTo>
                <a:cubicBezTo>
                  <a:pt x="120" y="74"/>
                  <a:pt x="120" y="74"/>
                  <a:pt x="120" y="74"/>
                </a:cubicBezTo>
                <a:cubicBezTo>
                  <a:pt x="120" y="74"/>
                  <a:pt x="120" y="74"/>
                  <a:pt x="120" y="74"/>
                </a:cubicBezTo>
                <a:cubicBezTo>
                  <a:pt x="119" y="73"/>
                  <a:pt x="119" y="73"/>
                  <a:pt x="119" y="73"/>
                </a:cubicBezTo>
                <a:cubicBezTo>
                  <a:pt x="118" y="73"/>
                  <a:pt x="118" y="73"/>
                  <a:pt x="118" y="73"/>
                </a:cubicBezTo>
                <a:cubicBezTo>
                  <a:pt x="118" y="73"/>
                  <a:pt x="118" y="72"/>
                  <a:pt x="118" y="72"/>
                </a:cubicBezTo>
                <a:cubicBezTo>
                  <a:pt x="118" y="72"/>
                  <a:pt x="119" y="72"/>
                  <a:pt x="119" y="72"/>
                </a:cubicBezTo>
                <a:cubicBezTo>
                  <a:pt x="119" y="72"/>
                  <a:pt x="119" y="72"/>
                  <a:pt x="119" y="72"/>
                </a:cubicBezTo>
                <a:cubicBezTo>
                  <a:pt x="119" y="72"/>
                  <a:pt x="119" y="72"/>
                  <a:pt x="119" y="72"/>
                </a:cubicBezTo>
                <a:cubicBezTo>
                  <a:pt x="119" y="72"/>
                  <a:pt x="119" y="72"/>
                  <a:pt x="119" y="73"/>
                </a:cubicBezTo>
                <a:cubicBezTo>
                  <a:pt x="119" y="72"/>
                  <a:pt x="119" y="72"/>
                  <a:pt x="119" y="72"/>
                </a:cubicBezTo>
                <a:cubicBezTo>
                  <a:pt x="119" y="72"/>
                  <a:pt x="119" y="72"/>
                  <a:pt x="119" y="72"/>
                </a:cubicBezTo>
                <a:cubicBezTo>
                  <a:pt x="119" y="72"/>
                  <a:pt x="119" y="72"/>
                  <a:pt x="119" y="72"/>
                </a:cubicBezTo>
                <a:cubicBezTo>
                  <a:pt x="119" y="72"/>
                  <a:pt x="119" y="72"/>
                  <a:pt x="119" y="72"/>
                </a:cubicBezTo>
                <a:cubicBezTo>
                  <a:pt x="119" y="72"/>
                  <a:pt x="119" y="72"/>
                  <a:pt x="119" y="72"/>
                </a:cubicBezTo>
                <a:cubicBezTo>
                  <a:pt x="119" y="72"/>
                  <a:pt x="119" y="72"/>
                  <a:pt x="119" y="72"/>
                </a:cubicBezTo>
                <a:cubicBezTo>
                  <a:pt x="119" y="72"/>
                  <a:pt x="119" y="72"/>
                  <a:pt x="119" y="72"/>
                </a:cubicBezTo>
                <a:cubicBezTo>
                  <a:pt x="119" y="72"/>
                  <a:pt x="119" y="72"/>
                  <a:pt x="119" y="72"/>
                </a:cubicBezTo>
                <a:cubicBezTo>
                  <a:pt x="119" y="72"/>
                  <a:pt x="119" y="71"/>
                  <a:pt x="119" y="71"/>
                </a:cubicBezTo>
                <a:cubicBezTo>
                  <a:pt x="119" y="71"/>
                  <a:pt x="119" y="72"/>
                  <a:pt x="119" y="72"/>
                </a:cubicBezTo>
                <a:cubicBezTo>
                  <a:pt x="119" y="72"/>
                  <a:pt x="119" y="72"/>
                  <a:pt x="119" y="72"/>
                </a:cubicBezTo>
                <a:cubicBezTo>
                  <a:pt x="119" y="71"/>
                  <a:pt x="119" y="71"/>
                  <a:pt x="119" y="71"/>
                </a:cubicBezTo>
                <a:cubicBezTo>
                  <a:pt x="119" y="71"/>
                  <a:pt x="119" y="72"/>
                  <a:pt x="119" y="72"/>
                </a:cubicBezTo>
                <a:cubicBezTo>
                  <a:pt x="119" y="72"/>
                  <a:pt x="118" y="72"/>
                  <a:pt x="118" y="72"/>
                </a:cubicBezTo>
                <a:cubicBezTo>
                  <a:pt x="118" y="72"/>
                  <a:pt x="118" y="72"/>
                  <a:pt x="118" y="72"/>
                </a:cubicBezTo>
                <a:cubicBezTo>
                  <a:pt x="118" y="72"/>
                  <a:pt x="118" y="72"/>
                  <a:pt x="118" y="72"/>
                </a:cubicBezTo>
                <a:cubicBezTo>
                  <a:pt x="118" y="72"/>
                  <a:pt x="118" y="72"/>
                  <a:pt x="118" y="72"/>
                </a:cubicBezTo>
                <a:cubicBezTo>
                  <a:pt x="118" y="72"/>
                  <a:pt x="118" y="71"/>
                  <a:pt x="118" y="71"/>
                </a:cubicBezTo>
                <a:cubicBezTo>
                  <a:pt x="118" y="71"/>
                  <a:pt x="118" y="71"/>
                  <a:pt x="118" y="71"/>
                </a:cubicBezTo>
                <a:cubicBezTo>
                  <a:pt x="118" y="71"/>
                  <a:pt x="118" y="71"/>
                  <a:pt x="118" y="71"/>
                </a:cubicBezTo>
                <a:cubicBezTo>
                  <a:pt x="118" y="71"/>
                  <a:pt x="118" y="71"/>
                  <a:pt x="118" y="71"/>
                </a:cubicBezTo>
                <a:cubicBezTo>
                  <a:pt x="118" y="71"/>
                  <a:pt x="118" y="71"/>
                  <a:pt x="118" y="71"/>
                </a:cubicBezTo>
                <a:cubicBezTo>
                  <a:pt x="118" y="71"/>
                  <a:pt x="118" y="71"/>
                  <a:pt x="118" y="71"/>
                </a:cubicBezTo>
                <a:cubicBezTo>
                  <a:pt x="118" y="71"/>
                  <a:pt x="119" y="71"/>
                  <a:pt x="119" y="71"/>
                </a:cubicBezTo>
                <a:cubicBezTo>
                  <a:pt x="119" y="71"/>
                  <a:pt x="119" y="71"/>
                  <a:pt x="119" y="71"/>
                </a:cubicBezTo>
                <a:cubicBezTo>
                  <a:pt x="119" y="71"/>
                  <a:pt x="119" y="71"/>
                  <a:pt x="119" y="71"/>
                </a:cubicBezTo>
                <a:cubicBezTo>
                  <a:pt x="119" y="71"/>
                  <a:pt x="119" y="71"/>
                  <a:pt x="119" y="71"/>
                </a:cubicBezTo>
                <a:cubicBezTo>
                  <a:pt x="119" y="71"/>
                  <a:pt x="119" y="71"/>
                  <a:pt x="118" y="71"/>
                </a:cubicBezTo>
                <a:cubicBezTo>
                  <a:pt x="119" y="71"/>
                  <a:pt x="119" y="71"/>
                  <a:pt x="119" y="71"/>
                </a:cubicBezTo>
                <a:cubicBezTo>
                  <a:pt x="119" y="71"/>
                  <a:pt x="119" y="70"/>
                  <a:pt x="119" y="70"/>
                </a:cubicBezTo>
                <a:cubicBezTo>
                  <a:pt x="118" y="70"/>
                  <a:pt x="118" y="70"/>
                  <a:pt x="118" y="70"/>
                </a:cubicBezTo>
                <a:cubicBezTo>
                  <a:pt x="118" y="70"/>
                  <a:pt x="118" y="70"/>
                  <a:pt x="118" y="70"/>
                </a:cubicBezTo>
                <a:cubicBezTo>
                  <a:pt x="118" y="70"/>
                  <a:pt x="118" y="69"/>
                  <a:pt x="118" y="69"/>
                </a:cubicBezTo>
                <a:cubicBezTo>
                  <a:pt x="118" y="70"/>
                  <a:pt x="118" y="69"/>
                  <a:pt x="118" y="69"/>
                </a:cubicBezTo>
                <a:cubicBezTo>
                  <a:pt x="118" y="69"/>
                  <a:pt x="118" y="69"/>
                  <a:pt x="118" y="69"/>
                </a:cubicBezTo>
                <a:cubicBezTo>
                  <a:pt x="118" y="69"/>
                  <a:pt x="118" y="69"/>
                  <a:pt x="118" y="69"/>
                </a:cubicBezTo>
                <a:cubicBezTo>
                  <a:pt x="118" y="69"/>
                  <a:pt x="118" y="69"/>
                  <a:pt x="118" y="69"/>
                </a:cubicBezTo>
                <a:cubicBezTo>
                  <a:pt x="118" y="69"/>
                  <a:pt x="118" y="68"/>
                  <a:pt x="118" y="68"/>
                </a:cubicBezTo>
                <a:cubicBezTo>
                  <a:pt x="118" y="68"/>
                  <a:pt x="118" y="68"/>
                  <a:pt x="118" y="67"/>
                </a:cubicBezTo>
                <a:cubicBezTo>
                  <a:pt x="118" y="67"/>
                  <a:pt x="119" y="67"/>
                  <a:pt x="119" y="67"/>
                </a:cubicBezTo>
                <a:cubicBezTo>
                  <a:pt x="119" y="67"/>
                  <a:pt x="119" y="67"/>
                  <a:pt x="119" y="67"/>
                </a:cubicBezTo>
                <a:cubicBezTo>
                  <a:pt x="119" y="67"/>
                  <a:pt x="118" y="67"/>
                  <a:pt x="118" y="67"/>
                </a:cubicBezTo>
                <a:cubicBezTo>
                  <a:pt x="118" y="67"/>
                  <a:pt x="118" y="67"/>
                  <a:pt x="118" y="67"/>
                </a:cubicBezTo>
                <a:cubicBezTo>
                  <a:pt x="119" y="67"/>
                  <a:pt x="119" y="66"/>
                  <a:pt x="119" y="66"/>
                </a:cubicBezTo>
                <a:cubicBezTo>
                  <a:pt x="120" y="66"/>
                  <a:pt x="120" y="66"/>
                  <a:pt x="120" y="66"/>
                </a:cubicBezTo>
                <a:cubicBezTo>
                  <a:pt x="120" y="66"/>
                  <a:pt x="121" y="66"/>
                  <a:pt x="121" y="66"/>
                </a:cubicBezTo>
                <a:cubicBezTo>
                  <a:pt x="121" y="66"/>
                  <a:pt x="120" y="66"/>
                  <a:pt x="120" y="65"/>
                </a:cubicBezTo>
                <a:cubicBezTo>
                  <a:pt x="120" y="65"/>
                  <a:pt x="120" y="65"/>
                  <a:pt x="120" y="65"/>
                </a:cubicBezTo>
                <a:cubicBezTo>
                  <a:pt x="121" y="65"/>
                  <a:pt x="121" y="65"/>
                  <a:pt x="122" y="65"/>
                </a:cubicBezTo>
                <a:cubicBezTo>
                  <a:pt x="122" y="65"/>
                  <a:pt x="122" y="64"/>
                  <a:pt x="123" y="64"/>
                </a:cubicBezTo>
                <a:cubicBezTo>
                  <a:pt x="123" y="64"/>
                  <a:pt x="123" y="65"/>
                  <a:pt x="123" y="65"/>
                </a:cubicBezTo>
                <a:cubicBezTo>
                  <a:pt x="123" y="65"/>
                  <a:pt x="123" y="65"/>
                  <a:pt x="123" y="65"/>
                </a:cubicBezTo>
                <a:cubicBezTo>
                  <a:pt x="123" y="64"/>
                  <a:pt x="123" y="64"/>
                  <a:pt x="123" y="64"/>
                </a:cubicBezTo>
                <a:cubicBezTo>
                  <a:pt x="123" y="64"/>
                  <a:pt x="124" y="64"/>
                  <a:pt x="124" y="63"/>
                </a:cubicBezTo>
                <a:cubicBezTo>
                  <a:pt x="124" y="63"/>
                  <a:pt x="124" y="63"/>
                  <a:pt x="125" y="62"/>
                </a:cubicBezTo>
                <a:cubicBezTo>
                  <a:pt x="125" y="62"/>
                  <a:pt x="125" y="63"/>
                  <a:pt x="125" y="62"/>
                </a:cubicBezTo>
                <a:cubicBezTo>
                  <a:pt x="125" y="62"/>
                  <a:pt x="125" y="62"/>
                  <a:pt x="125" y="62"/>
                </a:cubicBezTo>
                <a:cubicBezTo>
                  <a:pt x="125" y="62"/>
                  <a:pt x="125" y="62"/>
                  <a:pt x="125" y="62"/>
                </a:cubicBezTo>
                <a:cubicBezTo>
                  <a:pt x="126" y="62"/>
                  <a:pt x="126" y="61"/>
                  <a:pt x="126" y="61"/>
                </a:cubicBezTo>
                <a:cubicBezTo>
                  <a:pt x="126" y="61"/>
                  <a:pt x="126" y="61"/>
                  <a:pt x="127" y="61"/>
                </a:cubicBezTo>
                <a:cubicBezTo>
                  <a:pt x="127" y="61"/>
                  <a:pt x="127" y="61"/>
                  <a:pt x="127" y="61"/>
                </a:cubicBezTo>
                <a:cubicBezTo>
                  <a:pt x="127" y="61"/>
                  <a:pt x="126" y="61"/>
                  <a:pt x="126" y="61"/>
                </a:cubicBezTo>
                <a:cubicBezTo>
                  <a:pt x="127" y="60"/>
                  <a:pt x="127" y="60"/>
                  <a:pt x="127" y="60"/>
                </a:cubicBezTo>
                <a:cubicBezTo>
                  <a:pt x="127" y="60"/>
                  <a:pt x="127" y="59"/>
                  <a:pt x="127" y="59"/>
                </a:cubicBezTo>
                <a:cubicBezTo>
                  <a:pt x="128" y="59"/>
                  <a:pt x="128" y="59"/>
                  <a:pt x="128" y="59"/>
                </a:cubicBezTo>
                <a:cubicBezTo>
                  <a:pt x="128" y="59"/>
                  <a:pt x="128" y="59"/>
                  <a:pt x="128" y="59"/>
                </a:cubicBezTo>
                <a:cubicBezTo>
                  <a:pt x="128" y="59"/>
                  <a:pt x="128" y="59"/>
                  <a:pt x="127" y="59"/>
                </a:cubicBezTo>
                <a:cubicBezTo>
                  <a:pt x="127" y="58"/>
                  <a:pt x="128" y="58"/>
                  <a:pt x="128" y="58"/>
                </a:cubicBezTo>
                <a:cubicBezTo>
                  <a:pt x="128" y="58"/>
                  <a:pt x="128" y="58"/>
                  <a:pt x="128" y="58"/>
                </a:cubicBezTo>
                <a:cubicBezTo>
                  <a:pt x="128" y="58"/>
                  <a:pt x="128" y="58"/>
                  <a:pt x="128" y="58"/>
                </a:cubicBezTo>
                <a:cubicBezTo>
                  <a:pt x="128" y="58"/>
                  <a:pt x="128" y="58"/>
                  <a:pt x="128" y="58"/>
                </a:cubicBezTo>
                <a:cubicBezTo>
                  <a:pt x="128" y="58"/>
                  <a:pt x="128" y="58"/>
                  <a:pt x="128" y="58"/>
                </a:cubicBezTo>
                <a:cubicBezTo>
                  <a:pt x="128" y="57"/>
                  <a:pt x="129" y="57"/>
                  <a:pt x="129" y="57"/>
                </a:cubicBezTo>
                <a:cubicBezTo>
                  <a:pt x="129" y="57"/>
                  <a:pt x="129" y="57"/>
                  <a:pt x="129" y="57"/>
                </a:cubicBezTo>
                <a:cubicBezTo>
                  <a:pt x="129" y="57"/>
                  <a:pt x="129" y="57"/>
                  <a:pt x="129" y="56"/>
                </a:cubicBezTo>
                <a:cubicBezTo>
                  <a:pt x="130" y="56"/>
                  <a:pt x="130" y="57"/>
                  <a:pt x="130" y="57"/>
                </a:cubicBezTo>
                <a:cubicBezTo>
                  <a:pt x="130" y="56"/>
                  <a:pt x="130" y="56"/>
                  <a:pt x="130" y="56"/>
                </a:cubicBezTo>
                <a:cubicBezTo>
                  <a:pt x="130" y="56"/>
                  <a:pt x="130" y="56"/>
                  <a:pt x="130" y="56"/>
                </a:cubicBezTo>
                <a:cubicBezTo>
                  <a:pt x="130" y="56"/>
                  <a:pt x="130" y="56"/>
                  <a:pt x="130" y="56"/>
                </a:cubicBezTo>
                <a:cubicBezTo>
                  <a:pt x="130" y="56"/>
                  <a:pt x="131" y="55"/>
                  <a:pt x="131" y="55"/>
                </a:cubicBezTo>
                <a:cubicBezTo>
                  <a:pt x="131" y="55"/>
                  <a:pt x="131" y="55"/>
                  <a:pt x="131" y="55"/>
                </a:cubicBezTo>
                <a:cubicBezTo>
                  <a:pt x="131" y="56"/>
                  <a:pt x="131" y="56"/>
                  <a:pt x="131" y="56"/>
                </a:cubicBezTo>
                <a:cubicBezTo>
                  <a:pt x="131" y="56"/>
                  <a:pt x="131" y="56"/>
                  <a:pt x="131" y="56"/>
                </a:cubicBezTo>
                <a:cubicBezTo>
                  <a:pt x="131" y="56"/>
                  <a:pt x="131" y="56"/>
                  <a:pt x="131" y="55"/>
                </a:cubicBezTo>
                <a:cubicBezTo>
                  <a:pt x="131" y="55"/>
                  <a:pt x="131" y="55"/>
                  <a:pt x="131" y="55"/>
                </a:cubicBezTo>
                <a:cubicBezTo>
                  <a:pt x="132" y="55"/>
                  <a:pt x="132" y="55"/>
                  <a:pt x="132" y="55"/>
                </a:cubicBezTo>
                <a:cubicBezTo>
                  <a:pt x="132" y="55"/>
                  <a:pt x="132" y="55"/>
                  <a:pt x="132" y="55"/>
                </a:cubicBezTo>
                <a:cubicBezTo>
                  <a:pt x="132" y="55"/>
                  <a:pt x="132" y="55"/>
                  <a:pt x="132" y="54"/>
                </a:cubicBezTo>
                <a:cubicBezTo>
                  <a:pt x="132" y="54"/>
                  <a:pt x="132" y="54"/>
                  <a:pt x="132" y="54"/>
                </a:cubicBezTo>
                <a:cubicBezTo>
                  <a:pt x="132" y="54"/>
                  <a:pt x="132" y="54"/>
                  <a:pt x="133" y="54"/>
                </a:cubicBezTo>
                <a:cubicBezTo>
                  <a:pt x="133" y="53"/>
                  <a:pt x="133" y="54"/>
                  <a:pt x="133" y="53"/>
                </a:cubicBezTo>
                <a:cubicBezTo>
                  <a:pt x="133" y="53"/>
                  <a:pt x="134" y="53"/>
                  <a:pt x="134" y="53"/>
                </a:cubicBezTo>
                <a:cubicBezTo>
                  <a:pt x="134" y="53"/>
                  <a:pt x="134" y="53"/>
                  <a:pt x="135" y="53"/>
                </a:cubicBezTo>
                <a:cubicBezTo>
                  <a:pt x="135" y="53"/>
                  <a:pt x="135" y="52"/>
                  <a:pt x="136" y="52"/>
                </a:cubicBezTo>
                <a:cubicBezTo>
                  <a:pt x="136" y="52"/>
                  <a:pt x="136" y="52"/>
                  <a:pt x="136" y="52"/>
                </a:cubicBezTo>
                <a:cubicBezTo>
                  <a:pt x="136" y="52"/>
                  <a:pt x="136" y="52"/>
                  <a:pt x="136" y="52"/>
                </a:cubicBezTo>
                <a:cubicBezTo>
                  <a:pt x="136" y="52"/>
                  <a:pt x="136" y="53"/>
                  <a:pt x="136" y="53"/>
                </a:cubicBezTo>
                <a:cubicBezTo>
                  <a:pt x="136" y="53"/>
                  <a:pt x="136" y="52"/>
                  <a:pt x="136" y="52"/>
                </a:cubicBezTo>
                <a:cubicBezTo>
                  <a:pt x="137" y="52"/>
                  <a:pt x="137" y="52"/>
                  <a:pt x="137" y="51"/>
                </a:cubicBezTo>
                <a:cubicBezTo>
                  <a:pt x="137" y="51"/>
                  <a:pt x="137" y="51"/>
                  <a:pt x="137" y="51"/>
                </a:cubicBezTo>
                <a:cubicBezTo>
                  <a:pt x="137" y="52"/>
                  <a:pt x="137" y="52"/>
                  <a:pt x="138" y="52"/>
                </a:cubicBezTo>
                <a:cubicBezTo>
                  <a:pt x="138" y="50"/>
                  <a:pt x="138" y="51"/>
                  <a:pt x="139" y="51"/>
                </a:cubicBezTo>
                <a:cubicBezTo>
                  <a:pt x="139" y="51"/>
                  <a:pt x="140" y="51"/>
                  <a:pt x="140" y="50"/>
                </a:cubicBezTo>
                <a:cubicBezTo>
                  <a:pt x="140" y="50"/>
                  <a:pt x="140" y="50"/>
                  <a:pt x="140" y="50"/>
                </a:cubicBezTo>
                <a:cubicBezTo>
                  <a:pt x="141" y="50"/>
                  <a:pt x="141" y="49"/>
                  <a:pt x="142" y="50"/>
                </a:cubicBezTo>
                <a:cubicBezTo>
                  <a:pt x="142" y="50"/>
                  <a:pt x="141" y="50"/>
                  <a:pt x="141" y="51"/>
                </a:cubicBezTo>
                <a:cubicBezTo>
                  <a:pt x="141" y="51"/>
                  <a:pt x="141" y="51"/>
                  <a:pt x="142" y="51"/>
                </a:cubicBezTo>
                <a:cubicBezTo>
                  <a:pt x="142" y="51"/>
                  <a:pt x="143" y="50"/>
                  <a:pt x="143" y="49"/>
                </a:cubicBezTo>
                <a:cubicBezTo>
                  <a:pt x="143" y="50"/>
                  <a:pt x="143" y="50"/>
                  <a:pt x="143" y="51"/>
                </a:cubicBezTo>
                <a:cubicBezTo>
                  <a:pt x="144" y="50"/>
                  <a:pt x="144" y="50"/>
                  <a:pt x="144" y="49"/>
                </a:cubicBezTo>
                <a:cubicBezTo>
                  <a:pt x="144" y="49"/>
                  <a:pt x="145" y="49"/>
                  <a:pt x="145" y="49"/>
                </a:cubicBezTo>
                <a:cubicBezTo>
                  <a:pt x="145" y="50"/>
                  <a:pt x="145" y="50"/>
                  <a:pt x="145" y="51"/>
                </a:cubicBezTo>
                <a:cubicBezTo>
                  <a:pt x="145" y="51"/>
                  <a:pt x="145" y="51"/>
                  <a:pt x="145" y="51"/>
                </a:cubicBezTo>
                <a:cubicBezTo>
                  <a:pt x="145" y="50"/>
                  <a:pt x="145" y="50"/>
                  <a:pt x="146" y="50"/>
                </a:cubicBezTo>
                <a:cubicBezTo>
                  <a:pt x="146" y="50"/>
                  <a:pt x="146" y="50"/>
                  <a:pt x="147" y="50"/>
                </a:cubicBezTo>
                <a:cubicBezTo>
                  <a:pt x="147" y="50"/>
                  <a:pt x="147" y="50"/>
                  <a:pt x="148" y="50"/>
                </a:cubicBezTo>
                <a:cubicBezTo>
                  <a:pt x="148" y="50"/>
                  <a:pt x="148" y="50"/>
                  <a:pt x="148" y="50"/>
                </a:cubicBezTo>
                <a:cubicBezTo>
                  <a:pt x="148" y="51"/>
                  <a:pt x="148" y="51"/>
                  <a:pt x="148" y="51"/>
                </a:cubicBezTo>
                <a:cubicBezTo>
                  <a:pt x="147" y="51"/>
                  <a:pt x="147" y="51"/>
                  <a:pt x="146" y="51"/>
                </a:cubicBezTo>
                <a:cubicBezTo>
                  <a:pt x="146" y="52"/>
                  <a:pt x="146" y="52"/>
                  <a:pt x="147" y="52"/>
                </a:cubicBezTo>
                <a:cubicBezTo>
                  <a:pt x="147" y="52"/>
                  <a:pt x="148" y="52"/>
                  <a:pt x="148" y="52"/>
                </a:cubicBezTo>
                <a:cubicBezTo>
                  <a:pt x="148" y="52"/>
                  <a:pt x="149" y="52"/>
                  <a:pt x="149" y="52"/>
                </a:cubicBezTo>
                <a:cubicBezTo>
                  <a:pt x="149" y="52"/>
                  <a:pt x="149" y="52"/>
                  <a:pt x="150" y="52"/>
                </a:cubicBezTo>
                <a:cubicBezTo>
                  <a:pt x="150" y="52"/>
                  <a:pt x="150" y="53"/>
                  <a:pt x="151" y="53"/>
                </a:cubicBezTo>
                <a:cubicBezTo>
                  <a:pt x="151" y="53"/>
                  <a:pt x="151" y="53"/>
                  <a:pt x="151" y="53"/>
                </a:cubicBezTo>
                <a:cubicBezTo>
                  <a:pt x="151" y="53"/>
                  <a:pt x="151" y="53"/>
                  <a:pt x="151" y="53"/>
                </a:cubicBezTo>
                <a:cubicBezTo>
                  <a:pt x="152" y="53"/>
                  <a:pt x="153" y="53"/>
                  <a:pt x="153" y="53"/>
                </a:cubicBezTo>
                <a:cubicBezTo>
                  <a:pt x="154" y="53"/>
                  <a:pt x="154" y="53"/>
                  <a:pt x="155" y="54"/>
                </a:cubicBezTo>
                <a:cubicBezTo>
                  <a:pt x="155" y="54"/>
                  <a:pt x="155" y="54"/>
                  <a:pt x="156" y="54"/>
                </a:cubicBezTo>
                <a:cubicBezTo>
                  <a:pt x="156" y="54"/>
                  <a:pt x="157" y="55"/>
                  <a:pt x="157" y="55"/>
                </a:cubicBezTo>
                <a:cubicBezTo>
                  <a:pt x="158" y="55"/>
                  <a:pt x="158" y="55"/>
                  <a:pt x="159" y="55"/>
                </a:cubicBezTo>
                <a:cubicBezTo>
                  <a:pt x="159" y="56"/>
                  <a:pt x="160" y="56"/>
                  <a:pt x="160" y="56"/>
                </a:cubicBezTo>
                <a:cubicBezTo>
                  <a:pt x="160" y="57"/>
                  <a:pt x="160" y="57"/>
                  <a:pt x="160" y="57"/>
                </a:cubicBezTo>
                <a:cubicBezTo>
                  <a:pt x="160" y="58"/>
                  <a:pt x="160" y="58"/>
                  <a:pt x="159" y="59"/>
                </a:cubicBezTo>
                <a:cubicBezTo>
                  <a:pt x="157" y="60"/>
                  <a:pt x="154" y="59"/>
                  <a:pt x="152" y="58"/>
                </a:cubicBezTo>
                <a:cubicBezTo>
                  <a:pt x="152" y="58"/>
                  <a:pt x="151" y="58"/>
                  <a:pt x="151" y="58"/>
                </a:cubicBezTo>
                <a:cubicBezTo>
                  <a:pt x="151" y="58"/>
                  <a:pt x="151" y="57"/>
                  <a:pt x="150" y="57"/>
                </a:cubicBezTo>
                <a:cubicBezTo>
                  <a:pt x="150" y="58"/>
                  <a:pt x="151" y="58"/>
                  <a:pt x="151" y="59"/>
                </a:cubicBezTo>
                <a:cubicBezTo>
                  <a:pt x="151" y="59"/>
                  <a:pt x="152" y="59"/>
                  <a:pt x="152" y="59"/>
                </a:cubicBezTo>
                <a:cubicBezTo>
                  <a:pt x="153" y="60"/>
                  <a:pt x="153" y="60"/>
                  <a:pt x="152" y="60"/>
                </a:cubicBezTo>
                <a:cubicBezTo>
                  <a:pt x="152" y="61"/>
                  <a:pt x="153" y="62"/>
                  <a:pt x="153" y="63"/>
                </a:cubicBezTo>
                <a:cubicBezTo>
                  <a:pt x="153" y="63"/>
                  <a:pt x="154" y="63"/>
                  <a:pt x="154" y="63"/>
                </a:cubicBezTo>
                <a:cubicBezTo>
                  <a:pt x="154" y="63"/>
                  <a:pt x="154" y="63"/>
                  <a:pt x="154" y="63"/>
                </a:cubicBezTo>
                <a:cubicBezTo>
                  <a:pt x="155" y="63"/>
                  <a:pt x="155" y="63"/>
                  <a:pt x="155" y="63"/>
                </a:cubicBezTo>
                <a:cubicBezTo>
                  <a:pt x="156" y="64"/>
                  <a:pt x="157" y="64"/>
                  <a:pt x="156" y="63"/>
                </a:cubicBezTo>
                <a:cubicBezTo>
                  <a:pt x="156" y="63"/>
                  <a:pt x="156" y="63"/>
                  <a:pt x="156" y="63"/>
                </a:cubicBezTo>
                <a:cubicBezTo>
                  <a:pt x="155" y="62"/>
                  <a:pt x="155" y="62"/>
                  <a:pt x="155" y="62"/>
                </a:cubicBezTo>
                <a:cubicBezTo>
                  <a:pt x="155" y="61"/>
                  <a:pt x="155" y="61"/>
                  <a:pt x="155" y="61"/>
                </a:cubicBezTo>
                <a:cubicBezTo>
                  <a:pt x="156" y="62"/>
                  <a:pt x="157" y="62"/>
                  <a:pt x="158" y="62"/>
                </a:cubicBezTo>
                <a:cubicBezTo>
                  <a:pt x="158" y="62"/>
                  <a:pt x="158" y="62"/>
                  <a:pt x="159" y="62"/>
                </a:cubicBezTo>
                <a:cubicBezTo>
                  <a:pt x="159" y="62"/>
                  <a:pt x="159" y="62"/>
                  <a:pt x="159" y="62"/>
                </a:cubicBezTo>
                <a:cubicBezTo>
                  <a:pt x="160" y="61"/>
                  <a:pt x="159" y="61"/>
                  <a:pt x="159" y="60"/>
                </a:cubicBezTo>
                <a:cubicBezTo>
                  <a:pt x="159" y="59"/>
                  <a:pt x="161" y="60"/>
                  <a:pt x="161" y="59"/>
                </a:cubicBezTo>
                <a:cubicBezTo>
                  <a:pt x="162" y="58"/>
                  <a:pt x="163" y="59"/>
                  <a:pt x="163" y="59"/>
                </a:cubicBezTo>
                <a:cubicBezTo>
                  <a:pt x="163" y="59"/>
                  <a:pt x="163" y="59"/>
                  <a:pt x="163" y="59"/>
                </a:cubicBezTo>
                <a:cubicBezTo>
                  <a:pt x="163" y="59"/>
                  <a:pt x="164" y="59"/>
                  <a:pt x="164" y="59"/>
                </a:cubicBezTo>
                <a:cubicBezTo>
                  <a:pt x="164" y="58"/>
                  <a:pt x="164" y="58"/>
                  <a:pt x="164" y="57"/>
                </a:cubicBezTo>
                <a:cubicBezTo>
                  <a:pt x="163" y="57"/>
                  <a:pt x="163" y="57"/>
                  <a:pt x="163" y="57"/>
                </a:cubicBezTo>
                <a:cubicBezTo>
                  <a:pt x="163" y="57"/>
                  <a:pt x="163" y="57"/>
                  <a:pt x="163" y="57"/>
                </a:cubicBezTo>
                <a:cubicBezTo>
                  <a:pt x="163" y="56"/>
                  <a:pt x="164" y="56"/>
                  <a:pt x="164" y="56"/>
                </a:cubicBezTo>
                <a:cubicBezTo>
                  <a:pt x="164" y="55"/>
                  <a:pt x="163" y="55"/>
                  <a:pt x="163" y="54"/>
                </a:cubicBezTo>
                <a:cubicBezTo>
                  <a:pt x="164" y="54"/>
                  <a:pt x="164" y="55"/>
                  <a:pt x="164" y="55"/>
                </a:cubicBezTo>
                <a:cubicBezTo>
                  <a:pt x="164" y="55"/>
                  <a:pt x="165" y="55"/>
                  <a:pt x="165" y="54"/>
                </a:cubicBezTo>
                <a:cubicBezTo>
                  <a:pt x="166" y="55"/>
                  <a:pt x="166" y="56"/>
                  <a:pt x="166" y="56"/>
                </a:cubicBezTo>
                <a:cubicBezTo>
                  <a:pt x="166" y="56"/>
                  <a:pt x="165" y="56"/>
                  <a:pt x="164" y="57"/>
                </a:cubicBezTo>
                <a:cubicBezTo>
                  <a:pt x="165" y="57"/>
                  <a:pt x="166" y="58"/>
                  <a:pt x="167" y="58"/>
                </a:cubicBezTo>
                <a:cubicBezTo>
                  <a:pt x="167" y="58"/>
                  <a:pt x="167" y="58"/>
                  <a:pt x="168" y="58"/>
                </a:cubicBezTo>
                <a:cubicBezTo>
                  <a:pt x="168" y="57"/>
                  <a:pt x="168" y="57"/>
                  <a:pt x="168" y="56"/>
                </a:cubicBezTo>
                <a:cubicBezTo>
                  <a:pt x="168" y="56"/>
                  <a:pt x="169" y="56"/>
                  <a:pt x="169" y="56"/>
                </a:cubicBezTo>
                <a:cubicBezTo>
                  <a:pt x="170" y="56"/>
                  <a:pt x="171" y="55"/>
                  <a:pt x="171" y="55"/>
                </a:cubicBezTo>
                <a:cubicBezTo>
                  <a:pt x="172" y="55"/>
                  <a:pt x="173" y="55"/>
                  <a:pt x="173" y="54"/>
                </a:cubicBezTo>
                <a:cubicBezTo>
                  <a:pt x="173" y="54"/>
                  <a:pt x="173" y="55"/>
                  <a:pt x="173" y="55"/>
                </a:cubicBezTo>
                <a:cubicBezTo>
                  <a:pt x="173" y="55"/>
                  <a:pt x="173" y="55"/>
                  <a:pt x="173" y="55"/>
                </a:cubicBezTo>
                <a:cubicBezTo>
                  <a:pt x="174" y="55"/>
                  <a:pt x="173" y="54"/>
                  <a:pt x="175" y="54"/>
                </a:cubicBezTo>
                <a:cubicBezTo>
                  <a:pt x="175" y="54"/>
                  <a:pt x="175" y="54"/>
                  <a:pt x="175" y="55"/>
                </a:cubicBezTo>
                <a:cubicBezTo>
                  <a:pt x="175" y="55"/>
                  <a:pt x="175" y="55"/>
                  <a:pt x="174" y="55"/>
                </a:cubicBezTo>
                <a:cubicBezTo>
                  <a:pt x="174" y="55"/>
                  <a:pt x="174" y="55"/>
                  <a:pt x="174" y="55"/>
                </a:cubicBezTo>
                <a:cubicBezTo>
                  <a:pt x="175" y="55"/>
                  <a:pt x="175" y="55"/>
                  <a:pt x="176" y="55"/>
                </a:cubicBezTo>
                <a:cubicBezTo>
                  <a:pt x="176" y="55"/>
                  <a:pt x="176" y="55"/>
                  <a:pt x="176" y="55"/>
                </a:cubicBezTo>
                <a:cubicBezTo>
                  <a:pt x="176" y="55"/>
                  <a:pt x="176" y="55"/>
                  <a:pt x="177" y="54"/>
                </a:cubicBezTo>
                <a:cubicBezTo>
                  <a:pt x="177" y="54"/>
                  <a:pt x="178" y="54"/>
                  <a:pt x="178" y="54"/>
                </a:cubicBezTo>
                <a:cubicBezTo>
                  <a:pt x="178" y="54"/>
                  <a:pt x="179" y="55"/>
                  <a:pt x="179" y="54"/>
                </a:cubicBezTo>
                <a:cubicBezTo>
                  <a:pt x="179" y="54"/>
                  <a:pt x="179" y="54"/>
                  <a:pt x="180" y="54"/>
                </a:cubicBezTo>
                <a:cubicBezTo>
                  <a:pt x="180" y="54"/>
                  <a:pt x="181" y="54"/>
                  <a:pt x="181" y="54"/>
                </a:cubicBezTo>
                <a:cubicBezTo>
                  <a:pt x="181" y="54"/>
                  <a:pt x="181" y="54"/>
                  <a:pt x="181" y="54"/>
                </a:cubicBezTo>
                <a:cubicBezTo>
                  <a:pt x="181" y="55"/>
                  <a:pt x="181" y="55"/>
                  <a:pt x="182" y="55"/>
                </a:cubicBezTo>
                <a:cubicBezTo>
                  <a:pt x="182" y="55"/>
                  <a:pt x="182" y="54"/>
                  <a:pt x="182" y="54"/>
                </a:cubicBezTo>
                <a:cubicBezTo>
                  <a:pt x="183" y="54"/>
                  <a:pt x="183" y="54"/>
                  <a:pt x="183" y="53"/>
                </a:cubicBezTo>
                <a:cubicBezTo>
                  <a:pt x="183" y="53"/>
                  <a:pt x="183" y="53"/>
                  <a:pt x="183" y="52"/>
                </a:cubicBezTo>
                <a:cubicBezTo>
                  <a:pt x="183" y="52"/>
                  <a:pt x="183" y="52"/>
                  <a:pt x="183" y="52"/>
                </a:cubicBezTo>
                <a:cubicBezTo>
                  <a:pt x="183" y="52"/>
                  <a:pt x="183" y="52"/>
                  <a:pt x="183" y="52"/>
                </a:cubicBezTo>
                <a:cubicBezTo>
                  <a:pt x="184" y="52"/>
                  <a:pt x="185" y="52"/>
                  <a:pt x="186" y="52"/>
                </a:cubicBezTo>
                <a:cubicBezTo>
                  <a:pt x="188" y="53"/>
                  <a:pt x="190" y="54"/>
                  <a:pt x="192" y="55"/>
                </a:cubicBezTo>
                <a:cubicBezTo>
                  <a:pt x="192" y="55"/>
                  <a:pt x="192" y="55"/>
                  <a:pt x="192" y="55"/>
                </a:cubicBezTo>
                <a:cubicBezTo>
                  <a:pt x="192" y="55"/>
                  <a:pt x="193" y="54"/>
                  <a:pt x="193" y="54"/>
                </a:cubicBezTo>
                <a:cubicBezTo>
                  <a:pt x="192" y="54"/>
                  <a:pt x="192" y="54"/>
                  <a:pt x="192" y="53"/>
                </a:cubicBezTo>
                <a:cubicBezTo>
                  <a:pt x="191" y="53"/>
                  <a:pt x="192" y="53"/>
                  <a:pt x="192" y="52"/>
                </a:cubicBezTo>
                <a:cubicBezTo>
                  <a:pt x="191" y="52"/>
                  <a:pt x="190" y="52"/>
                  <a:pt x="190" y="52"/>
                </a:cubicBezTo>
                <a:cubicBezTo>
                  <a:pt x="190" y="51"/>
                  <a:pt x="191" y="51"/>
                  <a:pt x="191" y="50"/>
                </a:cubicBezTo>
                <a:cubicBezTo>
                  <a:pt x="190" y="50"/>
                  <a:pt x="190" y="50"/>
                  <a:pt x="190" y="50"/>
                </a:cubicBezTo>
                <a:cubicBezTo>
                  <a:pt x="190" y="49"/>
                  <a:pt x="191" y="48"/>
                  <a:pt x="192" y="48"/>
                </a:cubicBezTo>
                <a:cubicBezTo>
                  <a:pt x="192" y="47"/>
                  <a:pt x="192" y="47"/>
                  <a:pt x="192" y="47"/>
                </a:cubicBezTo>
                <a:cubicBezTo>
                  <a:pt x="192" y="47"/>
                  <a:pt x="192" y="47"/>
                  <a:pt x="192" y="46"/>
                </a:cubicBezTo>
                <a:cubicBezTo>
                  <a:pt x="189" y="44"/>
                  <a:pt x="186" y="42"/>
                  <a:pt x="183" y="40"/>
                </a:cubicBezTo>
                <a:cubicBezTo>
                  <a:pt x="183" y="40"/>
                  <a:pt x="183" y="40"/>
                  <a:pt x="183" y="40"/>
                </a:cubicBezTo>
                <a:cubicBezTo>
                  <a:pt x="183" y="40"/>
                  <a:pt x="183" y="40"/>
                  <a:pt x="183" y="40"/>
                </a:cubicBezTo>
                <a:cubicBezTo>
                  <a:pt x="183" y="40"/>
                  <a:pt x="183" y="41"/>
                  <a:pt x="183" y="41"/>
                </a:cubicBezTo>
                <a:cubicBezTo>
                  <a:pt x="182" y="41"/>
                  <a:pt x="182" y="41"/>
                  <a:pt x="182" y="41"/>
                </a:cubicBezTo>
                <a:cubicBezTo>
                  <a:pt x="182" y="41"/>
                  <a:pt x="181" y="41"/>
                  <a:pt x="181" y="41"/>
                </a:cubicBezTo>
                <a:cubicBezTo>
                  <a:pt x="181" y="41"/>
                  <a:pt x="181" y="41"/>
                  <a:pt x="181" y="41"/>
                </a:cubicBezTo>
                <a:cubicBezTo>
                  <a:pt x="181" y="41"/>
                  <a:pt x="180" y="41"/>
                  <a:pt x="181" y="41"/>
                </a:cubicBezTo>
                <a:cubicBezTo>
                  <a:pt x="181" y="41"/>
                  <a:pt x="181" y="42"/>
                  <a:pt x="181" y="42"/>
                </a:cubicBezTo>
                <a:cubicBezTo>
                  <a:pt x="181" y="42"/>
                  <a:pt x="181" y="42"/>
                  <a:pt x="181" y="42"/>
                </a:cubicBezTo>
                <a:cubicBezTo>
                  <a:pt x="181" y="42"/>
                  <a:pt x="180" y="42"/>
                  <a:pt x="180" y="42"/>
                </a:cubicBezTo>
                <a:cubicBezTo>
                  <a:pt x="180" y="42"/>
                  <a:pt x="180" y="42"/>
                  <a:pt x="179" y="42"/>
                </a:cubicBezTo>
                <a:cubicBezTo>
                  <a:pt x="179" y="42"/>
                  <a:pt x="179" y="42"/>
                  <a:pt x="179" y="42"/>
                </a:cubicBezTo>
                <a:cubicBezTo>
                  <a:pt x="179" y="42"/>
                  <a:pt x="179" y="42"/>
                  <a:pt x="179" y="43"/>
                </a:cubicBezTo>
                <a:cubicBezTo>
                  <a:pt x="179" y="43"/>
                  <a:pt x="179" y="43"/>
                  <a:pt x="180" y="43"/>
                </a:cubicBezTo>
                <a:cubicBezTo>
                  <a:pt x="180" y="43"/>
                  <a:pt x="180" y="43"/>
                  <a:pt x="180" y="43"/>
                </a:cubicBezTo>
                <a:cubicBezTo>
                  <a:pt x="179" y="43"/>
                  <a:pt x="179" y="44"/>
                  <a:pt x="179" y="44"/>
                </a:cubicBezTo>
                <a:cubicBezTo>
                  <a:pt x="178" y="44"/>
                  <a:pt x="178" y="44"/>
                  <a:pt x="177" y="44"/>
                </a:cubicBezTo>
                <a:cubicBezTo>
                  <a:pt x="176" y="43"/>
                  <a:pt x="176" y="44"/>
                  <a:pt x="175" y="43"/>
                </a:cubicBezTo>
                <a:cubicBezTo>
                  <a:pt x="175" y="43"/>
                  <a:pt x="175" y="43"/>
                  <a:pt x="175" y="43"/>
                </a:cubicBezTo>
                <a:cubicBezTo>
                  <a:pt x="176" y="43"/>
                  <a:pt x="176" y="42"/>
                  <a:pt x="177" y="42"/>
                </a:cubicBezTo>
                <a:cubicBezTo>
                  <a:pt x="177" y="42"/>
                  <a:pt x="177" y="42"/>
                  <a:pt x="177" y="42"/>
                </a:cubicBezTo>
                <a:cubicBezTo>
                  <a:pt x="177" y="42"/>
                  <a:pt x="177" y="42"/>
                  <a:pt x="177" y="42"/>
                </a:cubicBezTo>
                <a:cubicBezTo>
                  <a:pt x="177" y="42"/>
                  <a:pt x="177" y="42"/>
                  <a:pt x="177" y="42"/>
                </a:cubicBezTo>
                <a:cubicBezTo>
                  <a:pt x="177" y="41"/>
                  <a:pt x="178" y="41"/>
                  <a:pt x="178" y="41"/>
                </a:cubicBezTo>
                <a:cubicBezTo>
                  <a:pt x="178" y="41"/>
                  <a:pt x="178" y="41"/>
                  <a:pt x="178" y="41"/>
                </a:cubicBezTo>
                <a:cubicBezTo>
                  <a:pt x="178" y="40"/>
                  <a:pt x="178" y="40"/>
                  <a:pt x="178" y="40"/>
                </a:cubicBezTo>
                <a:cubicBezTo>
                  <a:pt x="178" y="40"/>
                  <a:pt x="179" y="40"/>
                  <a:pt x="179" y="39"/>
                </a:cubicBezTo>
                <a:cubicBezTo>
                  <a:pt x="179" y="39"/>
                  <a:pt x="179" y="40"/>
                  <a:pt x="179" y="40"/>
                </a:cubicBezTo>
                <a:cubicBezTo>
                  <a:pt x="180" y="39"/>
                  <a:pt x="180" y="39"/>
                  <a:pt x="181" y="38"/>
                </a:cubicBezTo>
                <a:cubicBezTo>
                  <a:pt x="165" y="29"/>
                  <a:pt x="147" y="24"/>
                  <a:pt x="128" y="24"/>
                </a:cubicBezTo>
                <a:cubicBezTo>
                  <a:pt x="112" y="24"/>
                  <a:pt x="97" y="28"/>
                  <a:pt x="83" y="34"/>
                </a:cubicBezTo>
                <a:moveTo>
                  <a:pt x="84" y="39"/>
                </a:moveTo>
                <a:cubicBezTo>
                  <a:pt x="84" y="39"/>
                  <a:pt x="84" y="39"/>
                  <a:pt x="84" y="39"/>
                </a:cubicBezTo>
                <a:cubicBezTo>
                  <a:pt x="84" y="39"/>
                  <a:pt x="84" y="39"/>
                  <a:pt x="84" y="39"/>
                </a:cubicBezTo>
                <a:cubicBezTo>
                  <a:pt x="84" y="39"/>
                  <a:pt x="84" y="39"/>
                  <a:pt x="84" y="39"/>
                </a:cubicBezTo>
                <a:cubicBezTo>
                  <a:pt x="84" y="39"/>
                  <a:pt x="84" y="39"/>
                  <a:pt x="84" y="39"/>
                </a:cubicBezTo>
                <a:moveTo>
                  <a:pt x="174" y="99"/>
                </a:moveTo>
                <a:cubicBezTo>
                  <a:pt x="174" y="99"/>
                  <a:pt x="174" y="99"/>
                  <a:pt x="173" y="99"/>
                </a:cubicBezTo>
                <a:cubicBezTo>
                  <a:pt x="173" y="99"/>
                  <a:pt x="173" y="98"/>
                  <a:pt x="173" y="98"/>
                </a:cubicBezTo>
                <a:cubicBezTo>
                  <a:pt x="174" y="98"/>
                  <a:pt x="174" y="98"/>
                  <a:pt x="174" y="97"/>
                </a:cubicBezTo>
                <a:cubicBezTo>
                  <a:pt x="174" y="97"/>
                  <a:pt x="173" y="97"/>
                  <a:pt x="173" y="97"/>
                </a:cubicBezTo>
                <a:cubicBezTo>
                  <a:pt x="173" y="97"/>
                  <a:pt x="173" y="97"/>
                  <a:pt x="172" y="97"/>
                </a:cubicBezTo>
                <a:cubicBezTo>
                  <a:pt x="172" y="97"/>
                  <a:pt x="172" y="97"/>
                  <a:pt x="172" y="97"/>
                </a:cubicBezTo>
                <a:cubicBezTo>
                  <a:pt x="172" y="96"/>
                  <a:pt x="172" y="96"/>
                  <a:pt x="172" y="95"/>
                </a:cubicBezTo>
                <a:cubicBezTo>
                  <a:pt x="171" y="95"/>
                  <a:pt x="171" y="95"/>
                  <a:pt x="171" y="95"/>
                </a:cubicBezTo>
                <a:cubicBezTo>
                  <a:pt x="171" y="95"/>
                  <a:pt x="171" y="95"/>
                  <a:pt x="171" y="95"/>
                </a:cubicBezTo>
                <a:cubicBezTo>
                  <a:pt x="171" y="95"/>
                  <a:pt x="171" y="95"/>
                  <a:pt x="171" y="95"/>
                </a:cubicBezTo>
                <a:cubicBezTo>
                  <a:pt x="171" y="95"/>
                  <a:pt x="172" y="95"/>
                  <a:pt x="172" y="95"/>
                </a:cubicBezTo>
                <a:cubicBezTo>
                  <a:pt x="172" y="95"/>
                  <a:pt x="172" y="95"/>
                  <a:pt x="172" y="95"/>
                </a:cubicBezTo>
                <a:cubicBezTo>
                  <a:pt x="172" y="95"/>
                  <a:pt x="172" y="94"/>
                  <a:pt x="172" y="94"/>
                </a:cubicBezTo>
                <a:cubicBezTo>
                  <a:pt x="172" y="94"/>
                  <a:pt x="172" y="94"/>
                  <a:pt x="172" y="94"/>
                </a:cubicBezTo>
                <a:cubicBezTo>
                  <a:pt x="172" y="94"/>
                  <a:pt x="172" y="94"/>
                  <a:pt x="172" y="94"/>
                </a:cubicBezTo>
                <a:cubicBezTo>
                  <a:pt x="172" y="94"/>
                  <a:pt x="172" y="93"/>
                  <a:pt x="173" y="93"/>
                </a:cubicBezTo>
                <a:cubicBezTo>
                  <a:pt x="173" y="93"/>
                  <a:pt x="174" y="94"/>
                  <a:pt x="174" y="94"/>
                </a:cubicBezTo>
                <a:cubicBezTo>
                  <a:pt x="174" y="94"/>
                  <a:pt x="174" y="94"/>
                  <a:pt x="174" y="94"/>
                </a:cubicBezTo>
                <a:cubicBezTo>
                  <a:pt x="174" y="93"/>
                  <a:pt x="174" y="93"/>
                  <a:pt x="174" y="93"/>
                </a:cubicBezTo>
                <a:cubicBezTo>
                  <a:pt x="174" y="93"/>
                  <a:pt x="174" y="92"/>
                  <a:pt x="174" y="92"/>
                </a:cubicBezTo>
                <a:cubicBezTo>
                  <a:pt x="174" y="92"/>
                  <a:pt x="174" y="92"/>
                  <a:pt x="174" y="92"/>
                </a:cubicBezTo>
                <a:cubicBezTo>
                  <a:pt x="174" y="92"/>
                  <a:pt x="174" y="91"/>
                  <a:pt x="174" y="91"/>
                </a:cubicBezTo>
                <a:cubicBezTo>
                  <a:pt x="174" y="91"/>
                  <a:pt x="174" y="91"/>
                  <a:pt x="173" y="91"/>
                </a:cubicBezTo>
                <a:cubicBezTo>
                  <a:pt x="173" y="91"/>
                  <a:pt x="173" y="91"/>
                  <a:pt x="173" y="91"/>
                </a:cubicBezTo>
                <a:cubicBezTo>
                  <a:pt x="173" y="91"/>
                  <a:pt x="172" y="91"/>
                  <a:pt x="172" y="91"/>
                </a:cubicBezTo>
                <a:cubicBezTo>
                  <a:pt x="171" y="91"/>
                  <a:pt x="171" y="92"/>
                  <a:pt x="170" y="92"/>
                </a:cubicBezTo>
                <a:cubicBezTo>
                  <a:pt x="170" y="92"/>
                  <a:pt x="170" y="92"/>
                  <a:pt x="170" y="92"/>
                </a:cubicBezTo>
                <a:cubicBezTo>
                  <a:pt x="170" y="92"/>
                  <a:pt x="169" y="92"/>
                  <a:pt x="169" y="92"/>
                </a:cubicBezTo>
                <a:cubicBezTo>
                  <a:pt x="169" y="93"/>
                  <a:pt x="169" y="93"/>
                  <a:pt x="169" y="93"/>
                </a:cubicBezTo>
                <a:cubicBezTo>
                  <a:pt x="169" y="93"/>
                  <a:pt x="169" y="93"/>
                  <a:pt x="169" y="93"/>
                </a:cubicBezTo>
                <a:cubicBezTo>
                  <a:pt x="169" y="93"/>
                  <a:pt x="168" y="93"/>
                  <a:pt x="168" y="93"/>
                </a:cubicBezTo>
                <a:cubicBezTo>
                  <a:pt x="168" y="93"/>
                  <a:pt x="168" y="93"/>
                  <a:pt x="168" y="93"/>
                </a:cubicBezTo>
                <a:cubicBezTo>
                  <a:pt x="168" y="93"/>
                  <a:pt x="167" y="94"/>
                  <a:pt x="167" y="94"/>
                </a:cubicBezTo>
                <a:cubicBezTo>
                  <a:pt x="167" y="94"/>
                  <a:pt x="167" y="94"/>
                  <a:pt x="167" y="95"/>
                </a:cubicBezTo>
                <a:cubicBezTo>
                  <a:pt x="167" y="95"/>
                  <a:pt x="167" y="95"/>
                  <a:pt x="167" y="95"/>
                </a:cubicBezTo>
                <a:cubicBezTo>
                  <a:pt x="167" y="95"/>
                  <a:pt x="167" y="95"/>
                  <a:pt x="167" y="95"/>
                </a:cubicBezTo>
                <a:cubicBezTo>
                  <a:pt x="167" y="95"/>
                  <a:pt x="168" y="96"/>
                  <a:pt x="168" y="96"/>
                </a:cubicBezTo>
                <a:cubicBezTo>
                  <a:pt x="168" y="96"/>
                  <a:pt x="168" y="96"/>
                  <a:pt x="168" y="96"/>
                </a:cubicBezTo>
                <a:cubicBezTo>
                  <a:pt x="168" y="96"/>
                  <a:pt x="168" y="96"/>
                  <a:pt x="168" y="96"/>
                </a:cubicBezTo>
                <a:cubicBezTo>
                  <a:pt x="168" y="96"/>
                  <a:pt x="168" y="96"/>
                  <a:pt x="168" y="96"/>
                </a:cubicBezTo>
                <a:cubicBezTo>
                  <a:pt x="168" y="96"/>
                  <a:pt x="168" y="96"/>
                  <a:pt x="168" y="96"/>
                </a:cubicBezTo>
                <a:cubicBezTo>
                  <a:pt x="168" y="96"/>
                  <a:pt x="167" y="97"/>
                  <a:pt x="168" y="97"/>
                </a:cubicBezTo>
                <a:cubicBezTo>
                  <a:pt x="168" y="97"/>
                  <a:pt x="168" y="97"/>
                  <a:pt x="168" y="97"/>
                </a:cubicBezTo>
                <a:cubicBezTo>
                  <a:pt x="168" y="97"/>
                  <a:pt x="168" y="97"/>
                  <a:pt x="168" y="97"/>
                </a:cubicBezTo>
                <a:cubicBezTo>
                  <a:pt x="168" y="98"/>
                  <a:pt x="168" y="98"/>
                  <a:pt x="169" y="98"/>
                </a:cubicBezTo>
                <a:cubicBezTo>
                  <a:pt x="169" y="98"/>
                  <a:pt x="169" y="98"/>
                  <a:pt x="169" y="98"/>
                </a:cubicBezTo>
                <a:cubicBezTo>
                  <a:pt x="169" y="99"/>
                  <a:pt x="169" y="99"/>
                  <a:pt x="169" y="99"/>
                </a:cubicBezTo>
                <a:cubicBezTo>
                  <a:pt x="170" y="99"/>
                  <a:pt x="170" y="99"/>
                  <a:pt x="170" y="100"/>
                </a:cubicBezTo>
                <a:cubicBezTo>
                  <a:pt x="170" y="100"/>
                  <a:pt x="170" y="100"/>
                  <a:pt x="170" y="100"/>
                </a:cubicBezTo>
                <a:cubicBezTo>
                  <a:pt x="170" y="100"/>
                  <a:pt x="171" y="100"/>
                  <a:pt x="171" y="101"/>
                </a:cubicBezTo>
                <a:cubicBezTo>
                  <a:pt x="171" y="101"/>
                  <a:pt x="171" y="101"/>
                  <a:pt x="171" y="101"/>
                </a:cubicBezTo>
                <a:cubicBezTo>
                  <a:pt x="171" y="101"/>
                  <a:pt x="171" y="101"/>
                  <a:pt x="171" y="101"/>
                </a:cubicBezTo>
                <a:cubicBezTo>
                  <a:pt x="170" y="100"/>
                  <a:pt x="170" y="101"/>
                  <a:pt x="170" y="102"/>
                </a:cubicBezTo>
                <a:cubicBezTo>
                  <a:pt x="170" y="102"/>
                  <a:pt x="170" y="102"/>
                  <a:pt x="170" y="102"/>
                </a:cubicBezTo>
                <a:cubicBezTo>
                  <a:pt x="170" y="102"/>
                  <a:pt x="170" y="102"/>
                  <a:pt x="170" y="102"/>
                </a:cubicBezTo>
                <a:cubicBezTo>
                  <a:pt x="170" y="102"/>
                  <a:pt x="170" y="102"/>
                  <a:pt x="170" y="102"/>
                </a:cubicBezTo>
                <a:cubicBezTo>
                  <a:pt x="170" y="102"/>
                  <a:pt x="170" y="102"/>
                  <a:pt x="169" y="102"/>
                </a:cubicBezTo>
                <a:cubicBezTo>
                  <a:pt x="169" y="102"/>
                  <a:pt x="169" y="102"/>
                  <a:pt x="169" y="102"/>
                </a:cubicBezTo>
                <a:cubicBezTo>
                  <a:pt x="169" y="103"/>
                  <a:pt x="169" y="104"/>
                  <a:pt x="169" y="105"/>
                </a:cubicBezTo>
                <a:cubicBezTo>
                  <a:pt x="170" y="105"/>
                  <a:pt x="170" y="105"/>
                  <a:pt x="171" y="105"/>
                </a:cubicBezTo>
                <a:cubicBezTo>
                  <a:pt x="171" y="106"/>
                  <a:pt x="173" y="106"/>
                  <a:pt x="174" y="106"/>
                </a:cubicBezTo>
                <a:cubicBezTo>
                  <a:pt x="174" y="106"/>
                  <a:pt x="175" y="106"/>
                  <a:pt x="175" y="106"/>
                </a:cubicBezTo>
                <a:cubicBezTo>
                  <a:pt x="175" y="105"/>
                  <a:pt x="175" y="104"/>
                  <a:pt x="175" y="104"/>
                </a:cubicBezTo>
                <a:cubicBezTo>
                  <a:pt x="175" y="104"/>
                  <a:pt x="175" y="104"/>
                  <a:pt x="175" y="103"/>
                </a:cubicBezTo>
                <a:cubicBezTo>
                  <a:pt x="175" y="103"/>
                  <a:pt x="175" y="103"/>
                  <a:pt x="175" y="103"/>
                </a:cubicBezTo>
                <a:cubicBezTo>
                  <a:pt x="175" y="102"/>
                  <a:pt x="175" y="102"/>
                  <a:pt x="175" y="102"/>
                </a:cubicBezTo>
                <a:cubicBezTo>
                  <a:pt x="175" y="102"/>
                  <a:pt x="174" y="102"/>
                  <a:pt x="174" y="102"/>
                </a:cubicBezTo>
                <a:cubicBezTo>
                  <a:pt x="174" y="102"/>
                  <a:pt x="174" y="102"/>
                  <a:pt x="174" y="102"/>
                </a:cubicBezTo>
                <a:cubicBezTo>
                  <a:pt x="174" y="102"/>
                  <a:pt x="174" y="102"/>
                  <a:pt x="174" y="102"/>
                </a:cubicBezTo>
                <a:cubicBezTo>
                  <a:pt x="175" y="102"/>
                  <a:pt x="175" y="102"/>
                  <a:pt x="175" y="102"/>
                </a:cubicBezTo>
                <a:cubicBezTo>
                  <a:pt x="175" y="102"/>
                  <a:pt x="175" y="102"/>
                  <a:pt x="175" y="102"/>
                </a:cubicBezTo>
                <a:cubicBezTo>
                  <a:pt x="175" y="102"/>
                  <a:pt x="175" y="102"/>
                  <a:pt x="175" y="102"/>
                </a:cubicBezTo>
                <a:cubicBezTo>
                  <a:pt x="175" y="101"/>
                  <a:pt x="175" y="101"/>
                  <a:pt x="175" y="101"/>
                </a:cubicBezTo>
                <a:cubicBezTo>
                  <a:pt x="175" y="101"/>
                  <a:pt x="175" y="101"/>
                  <a:pt x="175" y="101"/>
                </a:cubicBezTo>
                <a:cubicBezTo>
                  <a:pt x="174" y="101"/>
                  <a:pt x="174" y="101"/>
                  <a:pt x="174" y="101"/>
                </a:cubicBezTo>
                <a:cubicBezTo>
                  <a:pt x="174" y="101"/>
                  <a:pt x="174" y="100"/>
                  <a:pt x="174" y="100"/>
                </a:cubicBezTo>
                <a:cubicBezTo>
                  <a:pt x="174" y="100"/>
                  <a:pt x="174" y="100"/>
                  <a:pt x="174" y="100"/>
                </a:cubicBezTo>
                <a:cubicBezTo>
                  <a:pt x="174" y="100"/>
                  <a:pt x="175" y="100"/>
                  <a:pt x="175" y="100"/>
                </a:cubicBezTo>
                <a:cubicBezTo>
                  <a:pt x="175" y="100"/>
                  <a:pt x="175" y="100"/>
                  <a:pt x="175" y="100"/>
                </a:cubicBezTo>
                <a:cubicBezTo>
                  <a:pt x="175" y="100"/>
                  <a:pt x="175" y="100"/>
                  <a:pt x="175" y="100"/>
                </a:cubicBezTo>
                <a:cubicBezTo>
                  <a:pt x="175" y="100"/>
                  <a:pt x="175" y="100"/>
                  <a:pt x="175" y="100"/>
                </a:cubicBezTo>
                <a:cubicBezTo>
                  <a:pt x="175" y="100"/>
                  <a:pt x="175" y="100"/>
                  <a:pt x="175" y="100"/>
                </a:cubicBezTo>
                <a:cubicBezTo>
                  <a:pt x="175" y="100"/>
                  <a:pt x="175" y="100"/>
                  <a:pt x="175" y="100"/>
                </a:cubicBezTo>
                <a:cubicBezTo>
                  <a:pt x="176" y="100"/>
                  <a:pt x="176" y="100"/>
                  <a:pt x="176" y="100"/>
                </a:cubicBezTo>
                <a:cubicBezTo>
                  <a:pt x="176" y="100"/>
                  <a:pt x="176" y="100"/>
                  <a:pt x="176" y="100"/>
                </a:cubicBezTo>
                <a:cubicBezTo>
                  <a:pt x="176" y="100"/>
                  <a:pt x="176" y="100"/>
                  <a:pt x="176" y="100"/>
                </a:cubicBezTo>
                <a:cubicBezTo>
                  <a:pt x="176" y="100"/>
                  <a:pt x="176" y="100"/>
                  <a:pt x="176" y="100"/>
                </a:cubicBezTo>
                <a:cubicBezTo>
                  <a:pt x="176" y="99"/>
                  <a:pt x="176" y="99"/>
                  <a:pt x="175" y="99"/>
                </a:cubicBezTo>
                <a:cubicBezTo>
                  <a:pt x="175" y="99"/>
                  <a:pt x="175" y="98"/>
                  <a:pt x="175" y="98"/>
                </a:cubicBezTo>
                <a:cubicBezTo>
                  <a:pt x="175" y="98"/>
                  <a:pt x="174" y="98"/>
                  <a:pt x="174" y="98"/>
                </a:cubicBezTo>
                <a:cubicBezTo>
                  <a:pt x="174" y="99"/>
                  <a:pt x="174" y="99"/>
                  <a:pt x="174" y="100"/>
                </a:cubicBezTo>
                <a:cubicBezTo>
                  <a:pt x="174" y="99"/>
                  <a:pt x="174" y="99"/>
                  <a:pt x="174" y="99"/>
                </a:cubicBezTo>
                <a:cubicBezTo>
                  <a:pt x="174" y="99"/>
                  <a:pt x="174" y="99"/>
                  <a:pt x="174" y="99"/>
                </a:cubicBezTo>
                <a:cubicBezTo>
                  <a:pt x="174" y="99"/>
                  <a:pt x="174" y="99"/>
                  <a:pt x="174" y="99"/>
                </a:cubicBezTo>
                <a:moveTo>
                  <a:pt x="143" y="99"/>
                </a:moveTo>
                <a:cubicBezTo>
                  <a:pt x="143" y="99"/>
                  <a:pt x="143" y="99"/>
                  <a:pt x="143" y="99"/>
                </a:cubicBezTo>
                <a:cubicBezTo>
                  <a:pt x="143" y="99"/>
                  <a:pt x="143" y="99"/>
                  <a:pt x="143" y="99"/>
                </a:cubicBezTo>
                <a:cubicBezTo>
                  <a:pt x="143" y="99"/>
                  <a:pt x="143" y="99"/>
                  <a:pt x="143" y="99"/>
                </a:cubicBezTo>
                <a:cubicBezTo>
                  <a:pt x="143" y="99"/>
                  <a:pt x="143" y="99"/>
                  <a:pt x="143" y="99"/>
                </a:cubicBezTo>
                <a:cubicBezTo>
                  <a:pt x="143" y="99"/>
                  <a:pt x="143" y="99"/>
                  <a:pt x="143" y="99"/>
                </a:cubicBezTo>
                <a:moveTo>
                  <a:pt x="177" y="44"/>
                </a:moveTo>
                <a:cubicBezTo>
                  <a:pt x="178" y="44"/>
                  <a:pt x="178" y="44"/>
                  <a:pt x="178" y="44"/>
                </a:cubicBezTo>
                <a:cubicBezTo>
                  <a:pt x="178" y="46"/>
                  <a:pt x="177" y="45"/>
                  <a:pt x="177" y="47"/>
                </a:cubicBezTo>
                <a:cubicBezTo>
                  <a:pt x="177" y="48"/>
                  <a:pt x="177" y="49"/>
                  <a:pt x="178" y="49"/>
                </a:cubicBezTo>
                <a:cubicBezTo>
                  <a:pt x="178" y="49"/>
                  <a:pt x="179" y="49"/>
                  <a:pt x="179" y="50"/>
                </a:cubicBezTo>
                <a:cubicBezTo>
                  <a:pt x="178" y="50"/>
                  <a:pt x="178" y="50"/>
                  <a:pt x="177" y="50"/>
                </a:cubicBezTo>
                <a:cubicBezTo>
                  <a:pt x="177" y="50"/>
                  <a:pt x="177" y="50"/>
                  <a:pt x="176" y="50"/>
                </a:cubicBezTo>
                <a:cubicBezTo>
                  <a:pt x="176" y="50"/>
                  <a:pt x="176" y="50"/>
                  <a:pt x="176" y="50"/>
                </a:cubicBezTo>
                <a:cubicBezTo>
                  <a:pt x="175" y="50"/>
                  <a:pt x="175" y="50"/>
                  <a:pt x="175" y="50"/>
                </a:cubicBezTo>
                <a:cubicBezTo>
                  <a:pt x="175" y="49"/>
                  <a:pt x="175" y="49"/>
                  <a:pt x="175" y="49"/>
                </a:cubicBezTo>
                <a:cubicBezTo>
                  <a:pt x="175" y="49"/>
                  <a:pt x="175" y="49"/>
                  <a:pt x="176" y="49"/>
                </a:cubicBezTo>
                <a:cubicBezTo>
                  <a:pt x="175" y="49"/>
                  <a:pt x="174" y="48"/>
                  <a:pt x="174" y="48"/>
                </a:cubicBezTo>
                <a:cubicBezTo>
                  <a:pt x="173" y="48"/>
                  <a:pt x="173" y="48"/>
                  <a:pt x="172" y="48"/>
                </a:cubicBezTo>
                <a:cubicBezTo>
                  <a:pt x="172" y="48"/>
                  <a:pt x="172" y="48"/>
                  <a:pt x="172" y="48"/>
                </a:cubicBezTo>
                <a:cubicBezTo>
                  <a:pt x="172" y="47"/>
                  <a:pt x="172" y="47"/>
                  <a:pt x="172" y="47"/>
                </a:cubicBezTo>
                <a:cubicBezTo>
                  <a:pt x="173" y="47"/>
                  <a:pt x="173" y="47"/>
                  <a:pt x="173" y="47"/>
                </a:cubicBezTo>
                <a:cubicBezTo>
                  <a:pt x="174" y="47"/>
                  <a:pt x="174" y="46"/>
                  <a:pt x="174" y="46"/>
                </a:cubicBezTo>
                <a:cubicBezTo>
                  <a:pt x="174" y="46"/>
                  <a:pt x="174" y="46"/>
                  <a:pt x="173" y="45"/>
                </a:cubicBezTo>
                <a:cubicBezTo>
                  <a:pt x="173" y="45"/>
                  <a:pt x="174" y="45"/>
                  <a:pt x="174" y="45"/>
                </a:cubicBezTo>
                <a:cubicBezTo>
                  <a:pt x="174" y="45"/>
                  <a:pt x="174" y="45"/>
                  <a:pt x="174" y="45"/>
                </a:cubicBezTo>
                <a:cubicBezTo>
                  <a:pt x="175" y="44"/>
                  <a:pt x="175" y="44"/>
                  <a:pt x="175" y="44"/>
                </a:cubicBezTo>
                <a:cubicBezTo>
                  <a:pt x="176" y="44"/>
                  <a:pt x="177" y="44"/>
                  <a:pt x="177" y="44"/>
                </a:cubicBezTo>
                <a:moveTo>
                  <a:pt x="143" y="29"/>
                </a:moveTo>
                <a:cubicBezTo>
                  <a:pt x="142" y="29"/>
                  <a:pt x="142" y="29"/>
                  <a:pt x="142" y="30"/>
                </a:cubicBezTo>
                <a:cubicBezTo>
                  <a:pt x="141" y="30"/>
                  <a:pt x="141" y="30"/>
                  <a:pt x="141" y="30"/>
                </a:cubicBezTo>
                <a:cubicBezTo>
                  <a:pt x="140" y="30"/>
                  <a:pt x="140" y="30"/>
                  <a:pt x="140" y="30"/>
                </a:cubicBezTo>
                <a:cubicBezTo>
                  <a:pt x="139" y="30"/>
                  <a:pt x="138" y="30"/>
                  <a:pt x="137" y="30"/>
                </a:cubicBezTo>
                <a:cubicBezTo>
                  <a:pt x="137" y="30"/>
                  <a:pt x="137" y="30"/>
                  <a:pt x="137" y="30"/>
                </a:cubicBezTo>
                <a:cubicBezTo>
                  <a:pt x="137" y="29"/>
                  <a:pt x="137" y="29"/>
                  <a:pt x="138" y="28"/>
                </a:cubicBezTo>
                <a:cubicBezTo>
                  <a:pt x="138" y="28"/>
                  <a:pt x="138" y="28"/>
                  <a:pt x="138" y="28"/>
                </a:cubicBezTo>
                <a:cubicBezTo>
                  <a:pt x="136" y="28"/>
                  <a:pt x="134" y="29"/>
                  <a:pt x="133" y="28"/>
                </a:cubicBezTo>
                <a:cubicBezTo>
                  <a:pt x="133" y="28"/>
                  <a:pt x="133" y="28"/>
                  <a:pt x="133" y="28"/>
                </a:cubicBezTo>
                <a:cubicBezTo>
                  <a:pt x="134" y="28"/>
                  <a:pt x="134" y="28"/>
                  <a:pt x="134" y="27"/>
                </a:cubicBezTo>
                <a:cubicBezTo>
                  <a:pt x="135" y="27"/>
                  <a:pt x="135" y="27"/>
                  <a:pt x="135" y="26"/>
                </a:cubicBezTo>
                <a:cubicBezTo>
                  <a:pt x="135" y="26"/>
                  <a:pt x="136" y="27"/>
                  <a:pt x="136" y="27"/>
                </a:cubicBezTo>
                <a:cubicBezTo>
                  <a:pt x="137" y="28"/>
                  <a:pt x="137" y="27"/>
                  <a:pt x="138" y="28"/>
                </a:cubicBezTo>
                <a:cubicBezTo>
                  <a:pt x="138" y="28"/>
                  <a:pt x="138" y="27"/>
                  <a:pt x="138" y="27"/>
                </a:cubicBezTo>
                <a:cubicBezTo>
                  <a:pt x="139" y="27"/>
                  <a:pt x="139" y="27"/>
                  <a:pt x="139" y="26"/>
                </a:cubicBezTo>
                <a:cubicBezTo>
                  <a:pt x="139" y="27"/>
                  <a:pt x="139" y="27"/>
                  <a:pt x="139" y="28"/>
                </a:cubicBezTo>
                <a:cubicBezTo>
                  <a:pt x="139" y="28"/>
                  <a:pt x="139" y="28"/>
                  <a:pt x="139" y="28"/>
                </a:cubicBezTo>
                <a:cubicBezTo>
                  <a:pt x="140" y="27"/>
                  <a:pt x="140" y="27"/>
                  <a:pt x="141" y="27"/>
                </a:cubicBezTo>
                <a:cubicBezTo>
                  <a:pt x="141" y="27"/>
                  <a:pt x="141" y="27"/>
                  <a:pt x="141" y="27"/>
                </a:cubicBezTo>
                <a:cubicBezTo>
                  <a:pt x="141" y="27"/>
                  <a:pt x="141" y="27"/>
                  <a:pt x="141" y="27"/>
                </a:cubicBezTo>
                <a:cubicBezTo>
                  <a:pt x="142" y="27"/>
                  <a:pt x="142" y="27"/>
                  <a:pt x="143" y="27"/>
                </a:cubicBezTo>
                <a:cubicBezTo>
                  <a:pt x="143" y="27"/>
                  <a:pt x="143" y="28"/>
                  <a:pt x="144" y="28"/>
                </a:cubicBezTo>
                <a:cubicBezTo>
                  <a:pt x="144" y="28"/>
                  <a:pt x="144" y="28"/>
                  <a:pt x="144" y="28"/>
                </a:cubicBezTo>
                <a:cubicBezTo>
                  <a:pt x="144" y="28"/>
                  <a:pt x="144" y="28"/>
                  <a:pt x="144" y="28"/>
                </a:cubicBezTo>
                <a:lnTo>
                  <a:pt x="143" y="29"/>
                </a:lnTo>
                <a:close/>
                <a:moveTo>
                  <a:pt x="134" y="30"/>
                </a:moveTo>
                <a:cubicBezTo>
                  <a:pt x="135" y="30"/>
                  <a:pt x="135" y="30"/>
                  <a:pt x="135" y="30"/>
                </a:cubicBezTo>
                <a:cubicBezTo>
                  <a:pt x="136" y="30"/>
                  <a:pt x="136" y="31"/>
                  <a:pt x="136" y="31"/>
                </a:cubicBezTo>
                <a:cubicBezTo>
                  <a:pt x="136" y="31"/>
                  <a:pt x="136" y="31"/>
                  <a:pt x="136" y="31"/>
                </a:cubicBezTo>
                <a:cubicBezTo>
                  <a:pt x="135" y="31"/>
                  <a:pt x="135" y="32"/>
                  <a:pt x="135" y="32"/>
                </a:cubicBezTo>
                <a:cubicBezTo>
                  <a:pt x="134" y="32"/>
                  <a:pt x="134" y="33"/>
                  <a:pt x="134" y="33"/>
                </a:cubicBezTo>
                <a:cubicBezTo>
                  <a:pt x="134" y="34"/>
                  <a:pt x="134" y="34"/>
                  <a:pt x="134" y="34"/>
                </a:cubicBezTo>
                <a:cubicBezTo>
                  <a:pt x="133" y="34"/>
                  <a:pt x="133" y="34"/>
                  <a:pt x="133" y="34"/>
                </a:cubicBezTo>
                <a:cubicBezTo>
                  <a:pt x="132" y="35"/>
                  <a:pt x="132" y="35"/>
                  <a:pt x="132" y="36"/>
                </a:cubicBezTo>
                <a:cubicBezTo>
                  <a:pt x="132" y="36"/>
                  <a:pt x="132" y="36"/>
                  <a:pt x="132" y="36"/>
                </a:cubicBezTo>
                <a:cubicBezTo>
                  <a:pt x="131" y="36"/>
                  <a:pt x="129" y="35"/>
                  <a:pt x="129" y="35"/>
                </a:cubicBezTo>
                <a:cubicBezTo>
                  <a:pt x="129" y="35"/>
                  <a:pt x="129" y="35"/>
                  <a:pt x="129" y="35"/>
                </a:cubicBezTo>
                <a:cubicBezTo>
                  <a:pt x="129" y="34"/>
                  <a:pt x="129" y="34"/>
                  <a:pt x="129" y="34"/>
                </a:cubicBezTo>
                <a:cubicBezTo>
                  <a:pt x="130" y="34"/>
                  <a:pt x="131" y="34"/>
                  <a:pt x="132" y="34"/>
                </a:cubicBezTo>
                <a:cubicBezTo>
                  <a:pt x="131" y="34"/>
                  <a:pt x="131" y="33"/>
                  <a:pt x="131" y="33"/>
                </a:cubicBezTo>
                <a:cubicBezTo>
                  <a:pt x="130" y="33"/>
                  <a:pt x="130" y="34"/>
                  <a:pt x="129" y="34"/>
                </a:cubicBezTo>
                <a:cubicBezTo>
                  <a:pt x="128" y="34"/>
                  <a:pt x="128" y="33"/>
                  <a:pt x="128" y="33"/>
                </a:cubicBezTo>
                <a:cubicBezTo>
                  <a:pt x="128" y="33"/>
                  <a:pt x="128" y="33"/>
                  <a:pt x="128" y="33"/>
                </a:cubicBezTo>
                <a:cubicBezTo>
                  <a:pt x="129" y="33"/>
                  <a:pt x="131" y="33"/>
                  <a:pt x="131" y="32"/>
                </a:cubicBezTo>
                <a:cubicBezTo>
                  <a:pt x="131" y="32"/>
                  <a:pt x="131" y="32"/>
                  <a:pt x="131" y="32"/>
                </a:cubicBezTo>
                <a:cubicBezTo>
                  <a:pt x="131" y="32"/>
                  <a:pt x="130" y="31"/>
                  <a:pt x="130" y="31"/>
                </a:cubicBezTo>
                <a:cubicBezTo>
                  <a:pt x="129" y="31"/>
                  <a:pt x="129" y="32"/>
                  <a:pt x="128" y="32"/>
                </a:cubicBezTo>
                <a:cubicBezTo>
                  <a:pt x="127" y="33"/>
                  <a:pt x="126" y="31"/>
                  <a:pt x="126" y="31"/>
                </a:cubicBezTo>
                <a:cubicBezTo>
                  <a:pt x="126" y="31"/>
                  <a:pt x="126" y="31"/>
                  <a:pt x="127" y="30"/>
                </a:cubicBezTo>
                <a:cubicBezTo>
                  <a:pt x="127" y="30"/>
                  <a:pt x="126" y="30"/>
                  <a:pt x="126" y="30"/>
                </a:cubicBezTo>
                <a:cubicBezTo>
                  <a:pt x="126" y="30"/>
                  <a:pt x="126" y="30"/>
                  <a:pt x="125" y="30"/>
                </a:cubicBezTo>
                <a:cubicBezTo>
                  <a:pt x="125" y="30"/>
                  <a:pt x="125" y="29"/>
                  <a:pt x="125" y="29"/>
                </a:cubicBezTo>
                <a:cubicBezTo>
                  <a:pt x="125" y="29"/>
                  <a:pt x="125" y="29"/>
                  <a:pt x="126" y="29"/>
                </a:cubicBezTo>
                <a:cubicBezTo>
                  <a:pt x="126" y="29"/>
                  <a:pt x="126" y="29"/>
                  <a:pt x="127" y="29"/>
                </a:cubicBezTo>
                <a:cubicBezTo>
                  <a:pt x="127" y="29"/>
                  <a:pt x="127" y="28"/>
                  <a:pt x="128" y="28"/>
                </a:cubicBezTo>
                <a:cubicBezTo>
                  <a:pt x="128" y="29"/>
                  <a:pt x="128" y="29"/>
                  <a:pt x="128" y="29"/>
                </a:cubicBezTo>
                <a:cubicBezTo>
                  <a:pt x="128" y="29"/>
                  <a:pt x="128" y="30"/>
                  <a:pt x="129" y="30"/>
                </a:cubicBezTo>
                <a:cubicBezTo>
                  <a:pt x="129" y="30"/>
                  <a:pt x="129" y="30"/>
                  <a:pt x="129" y="30"/>
                </a:cubicBezTo>
                <a:cubicBezTo>
                  <a:pt x="129" y="29"/>
                  <a:pt x="129" y="29"/>
                  <a:pt x="129" y="29"/>
                </a:cubicBezTo>
                <a:cubicBezTo>
                  <a:pt x="129" y="28"/>
                  <a:pt x="129" y="28"/>
                  <a:pt x="129" y="29"/>
                </a:cubicBezTo>
                <a:cubicBezTo>
                  <a:pt x="130" y="29"/>
                  <a:pt x="130" y="30"/>
                  <a:pt x="131" y="30"/>
                </a:cubicBezTo>
                <a:cubicBezTo>
                  <a:pt x="131" y="30"/>
                  <a:pt x="131" y="30"/>
                  <a:pt x="131" y="30"/>
                </a:cubicBezTo>
                <a:cubicBezTo>
                  <a:pt x="131" y="30"/>
                  <a:pt x="130" y="29"/>
                  <a:pt x="131" y="28"/>
                </a:cubicBezTo>
                <a:cubicBezTo>
                  <a:pt x="131" y="28"/>
                  <a:pt x="131" y="28"/>
                  <a:pt x="131" y="28"/>
                </a:cubicBezTo>
                <a:cubicBezTo>
                  <a:pt x="131" y="28"/>
                  <a:pt x="132" y="28"/>
                  <a:pt x="132" y="28"/>
                </a:cubicBezTo>
                <a:cubicBezTo>
                  <a:pt x="133" y="28"/>
                  <a:pt x="133" y="28"/>
                  <a:pt x="133" y="28"/>
                </a:cubicBezTo>
                <a:cubicBezTo>
                  <a:pt x="133" y="28"/>
                  <a:pt x="133" y="28"/>
                  <a:pt x="133" y="28"/>
                </a:cubicBezTo>
                <a:cubicBezTo>
                  <a:pt x="133" y="29"/>
                  <a:pt x="133" y="29"/>
                  <a:pt x="133" y="29"/>
                </a:cubicBezTo>
                <a:cubicBezTo>
                  <a:pt x="133" y="30"/>
                  <a:pt x="133" y="30"/>
                  <a:pt x="133" y="30"/>
                </a:cubicBezTo>
                <a:cubicBezTo>
                  <a:pt x="133" y="29"/>
                  <a:pt x="133" y="29"/>
                  <a:pt x="134" y="29"/>
                </a:cubicBezTo>
                <a:cubicBezTo>
                  <a:pt x="134" y="29"/>
                  <a:pt x="134" y="30"/>
                  <a:pt x="134" y="30"/>
                </a:cubicBezTo>
                <a:moveTo>
                  <a:pt x="112" y="85"/>
                </a:moveTo>
                <a:cubicBezTo>
                  <a:pt x="112" y="85"/>
                  <a:pt x="112" y="85"/>
                  <a:pt x="112" y="85"/>
                </a:cubicBezTo>
                <a:cubicBezTo>
                  <a:pt x="113" y="85"/>
                  <a:pt x="114" y="85"/>
                  <a:pt x="114" y="85"/>
                </a:cubicBezTo>
                <a:cubicBezTo>
                  <a:pt x="114" y="85"/>
                  <a:pt x="114" y="85"/>
                  <a:pt x="114" y="85"/>
                </a:cubicBezTo>
                <a:cubicBezTo>
                  <a:pt x="114" y="85"/>
                  <a:pt x="114" y="85"/>
                  <a:pt x="114" y="85"/>
                </a:cubicBezTo>
                <a:cubicBezTo>
                  <a:pt x="113" y="85"/>
                  <a:pt x="113" y="85"/>
                  <a:pt x="113" y="85"/>
                </a:cubicBezTo>
                <a:cubicBezTo>
                  <a:pt x="113" y="85"/>
                  <a:pt x="113" y="86"/>
                  <a:pt x="112" y="86"/>
                </a:cubicBezTo>
                <a:cubicBezTo>
                  <a:pt x="112" y="86"/>
                  <a:pt x="112" y="86"/>
                  <a:pt x="112" y="86"/>
                </a:cubicBezTo>
                <a:cubicBezTo>
                  <a:pt x="111" y="86"/>
                  <a:pt x="111" y="86"/>
                  <a:pt x="111" y="86"/>
                </a:cubicBezTo>
                <a:cubicBezTo>
                  <a:pt x="111" y="86"/>
                  <a:pt x="111" y="86"/>
                  <a:pt x="111" y="86"/>
                </a:cubicBezTo>
                <a:cubicBezTo>
                  <a:pt x="110" y="86"/>
                  <a:pt x="110" y="86"/>
                  <a:pt x="110" y="86"/>
                </a:cubicBezTo>
                <a:cubicBezTo>
                  <a:pt x="110" y="86"/>
                  <a:pt x="110" y="86"/>
                  <a:pt x="110" y="86"/>
                </a:cubicBezTo>
                <a:cubicBezTo>
                  <a:pt x="109" y="86"/>
                  <a:pt x="109" y="86"/>
                  <a:pt x="108" y="86"/>
                </a:cubicBezTo>
                <a:cubicBezTo>
                  <a:pt x="108" y="87"/>
                  <a:pt x="108" y="86"/>
                  <a:pt x="107" y="86"/>
                </a:cubicBezTo>
                <a:cubicBezTo>
                  <a:pt x="107" y="86"/>
                  <a:pt x="107" y="86"/>
                  <a:pt x="107" y="86"/>
                </a:cubicBezTo>
                <a:cubicBezTo>
                  <a:pt x="106" y="86"/>
                  <a:pt x="106" y="87"/>
                  <a:pt x="106" y="87"/>
                </a:cubicBezTo>
                <a:cubicBezTo>
                  <a:pt x="106" y="87"/>
                  <a:pt x="106" y="87"/>
                  <a:pt x="106" y="87"/>
                </a:cubicBezTo>
                <a:cubicBezTo>
                  <a:pt x="106" y="87"/>
                  <a:pt x="105" y="87"/>
                  <a:pt x="105" y="87"/>
                </a:cubicBezTo>
                <a:cubicBezTo>
                  <a:pt x="105" y="87"/>
                  <a:pt x="105" y="87"/>
                  <a:pt x="105" y="86"/>
                </a:cubicBezTo>
                <a:cubicBezTo>
                  <a:pt x="106" y="86"/>
                  <a:pt x="107" y="86"/>
                  <a:pt x="107" y="85"/>
                </a:cubicBezTo>
                <a:cubicBezTo>
                  <a:pt x="107" y="85"/>
                  <a:pt x="107" y="85"/>
                  <a:pt x="107" y="85"/>
                </a:cubicBezTo>
                <a:cubicBezTo>
                  <a:pt x="108" y="85"/>
                  <a:pt x="108" y="85"/>
                  <a:pt x="108" y="85"/>
                </a:cubicBezTo>
                <a:cubicBezTo>
                  <a:pt x="108" y="85"/>
                  <a:pt x="109" y="84"/>
                  <a:pt x="109" y="84"/>
                </a:cubicBezTo>
                <a:cubicBezTo>
                  <a:pt x="109" y="84"/>
                  <a:pt x="108" y="85"/>
                  <a:pt x="108" y="85"/>
                </a:cubicBezTo>
                <a:cubicBezTo>
                  <a:pt x="108" y="85"/>
                  <a:pt x="108" y="85"/>
                  <a:pt x="108" y="85"/>
                </a:cubicBezTo>
                <a:cubicBezTo>
                  <a:pt x="108" y="85"/>
                  <a:pt x="108" y="85"/>
                  <a:pt x="108" y="85"/>
                </a:cubicBezTo>
                <a:cubicBezTo>
                  <a:pt x="108" y="84"/>
                  <a:pt x="107" y="84"/>
                  <a:pt x="107" y="84"/>
                </a:cubicBezTo>
                <a:cubicBezTo>
                  <a:pt x="107" y="84"/>
                  <a:pt x="107" y="84"/>
                  <a:pt x="106" y="84"/>
                </a:cubicBezTo>
                <a:cubicBezTo>
                  <a:pt x="106" y="84"/>
                  <a:pt x="106" y="84"/>
                  <a:pt x="106" y="84"/>
                </a:cubicBezTo>
                <a:cubicBezTo>
                  <a:pt x="106" y="84"/>
                  <a:pt x="106" y="84"/>
                  <a:pt x="106" y="84"/>
                </a:cubicBezTo>
                <a:cubicBezTo>
                  <a:pt x="106" y="84"/>
                  <a:pt x="107" y="84"/>
                  <a:pt x="107" y="83"/>
                </a:cubicBezTo>
                <a:cubicBezTo>
                  <a:pt x="107" y="83"/>
                  <a:pt x="107" y="83"/>
                  <a:pt x="107" y="82"/>
                </a:cubicBezTo>
                <a:cubicBezTo>
                  <a:pt x="107" y="82"/>
                  <a:pt x="107" y="82"/>
                  <a:pt x="107" y="82"/>
                </a:cubicBezTo>
                <a:cubicBezTo>
                  <a:pt x="107" y="82"/>
                  <a:pt x="107" y="82"/>
                  <a:pt x="107" y="82"/>
                </a:cubicBezTo>
                <a:cubicBezTo>
                  <a:pt x="107" y="82"/>
                  <a:pt x="107" y="82"/>
                  <a:pt x="107" y="82"/>
                </a:cubicBezTo>
                <a:cubicBezTo>
                  <a:pt x="107" y="82"/>
                  <a:pt x="108" y="82"/>
                  <a:pt x="109" y="82"/>
                </a:cubicBezTo>
                <a:cubicBezTo>
                  <a:pt x="109" y="82"/>
                  <a:pt x="109" y="82"/>
                  <a:pt x="109" y="82"/>
                </a:cubicBezTo>
                <a:cubicBezTo>
                  <a:pt x="108" y="81"/>
                  <a:pt x="109" y="81"/>
                  <a:pt x="109" y="80"/>
                </a:cubicBezTo>
                <a:cubicBezTo>
                  <a:pt x="109" y="80"/>
                  <a:pt x="109" y="80"/>
                  <a:pt x="109" y="80"/>
                </a:cubicBezTo>
                <a:cubicBezTo>
                  <a:pt x="108" y="80"/>
                  <a:pt x="108" y="80"/>
                  <a:pt x="108" y="80"/>
                </a:cubicBezTo>
                <a:cubicBezTo>
                  <a:pt x="108" y="80"/>
                  <a:pt x="108" y="80"/>
                  <a:pt x="108" y="80"/>
                </a:cubicBezTo>
                <a:cubicBezTo>
                  <a:pt x="108" y="80"/>
                  <a:pt x="108" y="79"/>
                  <a:pt x="108" y="79"/>
                </a:cubicBezTo>
                <a:cubicBezTo>
                  <a:pt x="108" y="79"/>
                  <a:pt x="108" y="79"/>
                  <a:pt x="107" y="79"/>
                </a:cubicBezTo>
                <a:cubicBezTo>
                  <a:pt x="107" y="79"/>
                  <a:pt x="107" y="79"/>
                  <a:pt x="107" y="79"/>
                </a:cubicBezTo>
                <a:cubicBezTo>
                  <a:pt x="107" y="79"/>
                  <a:pt x="107" y="79"/>
                  <a:pt x="107" y="79"/>
                </a:cubicBezTo>
                <a:cubicBezTo>
                  <a:pt x="106" y="79"/>
                  <a:pt x="106" y="79"/>
                  <a:pt x="106" y="79"/>
                </a:cubicBezTo>
                <a:cubicBezTo>
                  <a:pt x="106" y="79"/>
                  <a:pt x="107" y="78"/>
                  <a:pt x="107" y="78"/>
                </a:cubicBezTo>
                <a:cubicBezTo>
                  <a:pt x="106" y="78"/>
                  <a:pt x="106" y="78"/>
                  <a:pt x="106" y="78"/>
                </a:cubicBezTo>
                <a:cubicBezTo>
                  <a:pt x="106" y="78"/>
                  <a:pt x="107" y="78"/>
                  <a:pt x="107" y="77"/>
                </a:cubicBezTo>
                <a:cubicBezTo>
                  <a:pt x="107" y="77"/>
                  <a:pt x="107" y="77"/>
                  <a:pt x="107" y="77"/>
                </a:cubicBezTo>
                <a:cubicBezTo>
                  <a:pt x="106" y="77"/>
                  <a:pt x="106" y="77"/>
                  <a:pt x="106" y="77"/>
                </a:cubicBezTo>
                <a:cubicBezTo>
                  <a:pt x="106" y="77"/>
                  <a:pt x="106" y="77"/>
                  <a:pt x="106" y="78"/>
                </a:cubicBezTo>
                <a:cubicBezTo>
                  <a:pt x="106" y="78"/>
                  <a:pt x="106" y="78"/>
                  <a:pt x="106" y="78"/>
                </a:cubicBezTo>
                <a:cubicBezTo>
                  <a:pt x="105" y="77"/>
                  <a:pt x="106" y="77"/>
                  <a:pt x="106" y="76"/>
                </a:cubicBezTo>
                <a:cubicBezTo>
                  <a:pt x="106" y="76"/>
                  <a:pt x="106" y="76"/>
                  <a:pt x="106" y="76"/>
                </a:cubicBezTo>
                <a:cubicBezTo>
                  <a:pt x="106" y="76"/>
                  <a:pt x="106" y="76"/>
                  <a:pt x="106" y="76"/>
                </a:cubicBezTo>
                <a:cubicBezTo>
                  <a:pt x="105" y="76"/>
                  <a:pt x="105" y="76"/>
                  <a:pt x="105" y="77"/>
                </a:cubicBezTo>
                <a:cubicBezTo>
                  <a:pt x="105" y="77"/>
                  <a:pt x="105" y="77"/>
                  <a:pt x="105" y="76"/>
                </a:cubicBezTo>
                <a:cubicBezTo>
                  <a:pt x="105" y="76"/>
                  <a:pt x="105" y="76"/>
                  <a:pt x="105" y="76"/>
                </a:cubicBezTo>
                <a:cubicBezTo>
                  <a:pt x="105" y="75"/>
                  <a:pt x="105" y="75"/>
                  <a:pt x="105" y="75"/>
                </a:cubicBezTo>
                <a:cubicBezTo>
                  <a:pt x="105" y="75"/>
                  <a:pt x="106" y="75"/>
                  <a:pt x="106" y="75"/>
                </a:cubicBezTo>
                <a:cubicBezTo>
                  <a:pt x="106" y="75"/>
                  <a:pt x="105" y="75"/>
                  <a:pt x="105" y="75"/>
                </a:cubicBezTo>
                <a:cubicBezTo>
                  <a:pt x="105" y="74"/>
                  <a:pt x="105" y="74"/>
                  <a:pt x="106" y="74"/>
                </a:cubicBezTo>
                <a:cubicBezTo>
                  <a:pt x="106" y="74"/>
                  <a:pt x="106" y="74"/>
                  <a:pt x="106" y="74"/>
                </a:cubicBezTo>
                <a:cubicBezTo>
                  <a:pt x="106" y="74"/>
                  <a:pt x="106" y="74"/>
                  <a:pt x="106" y="74"/>
                </a:cubicBezTo>
                <a:cubicBezTo>
                  <a:pt x="106" y="74"/>
                  <a:pt x="106" y="74"/>
                  <a:pt x="106" y="74"/>
                </a:cubicBezTo>
                <a:cubicBezTo>
                  <a:pt x="106" y="73"/>
                  <a:pt x="106" y="73"/>
                  <a:pt x="106" y="73"/>
                </a:cubicBezTo>
                <a:cubicBezTo>
                  <a:pt x="106" y="73"/>
                  <a:pt x="106" y="73"/>
                  <a:pt x="106" y="73"/>
                </a:cubicBezTo>
                <a:cubicBezTo>
                  <a:pt x="106" y="73"/>
                  <a:pt x="107" y="73"/>
                  <a:pt x="107" y="73"/>
                </a:cubicBezTo>
                <a:cubicBezTo>
                  <a:pt x="107" y="73"/>
                  <a:pt x="108" y="73"/>
                  <a:pt x="108" y="73"/>
                </a:cubicBezTo>
                <a:cubicBezTo>
                  <a:pt x="108" y="73"/>
                  <a:pt x="109" y="73"/>
                  <a:pt x="108" y="73"/>
                </a:cubicBezTo>
                <a:cubicBezTo>
                  <a:pt x="108" y="74"/>
                  <a:pt x="107" y="74"/>
                  <a:pt x="107" y="75"/>
                </a:cubicBezTo>
                <a:cubicBezTo>
                  <a:pt x="107" y="75"/>
                  <a:pt x="107" y="75"/>
                  <a:pt x="107" y="75"/>
                </a:cubicBezTo>
                <a:cubicBezTo>
                  <a:pt x="108" y="75"/>
                  <a:pt x="109" y="74"/>
                  <a:pt x="110" y="75"/>
                </a:cubicBezTo>
                <a:cubicBezTo>
                  <a:pt x="110" y="75"/>
                  <a:pt x="110" y="75"/>
                  <a:pt x="110" y="75"/>
                </a:cubicBezTo>
                <a:cubicBezTo>
                  <a:pt x="109" y="76"/>
                  <a:pt x="109" y="77"/>
                  <a:pt x="108" y="77"/>
                </a:cubicBezTo>
                <a:cubicBezTo>
                  <a:pt x="108" y="77"/>
                  <a:pt x="108" y="77"/>
                  <a:pt x="108" y="77"/>
                </a:cubicBezTo>
                <a:cubicBezTo>
                  <a:pt x="109" y="77"/>
                  <a:pt x="109" y="77"/>
                  <a:pt x="109" y="77"/>
                </a:cubicBezTo>
                <a:cubicBezTo>
                  <a:pt x="109" y="77"/>
                  <a:pt x="109" y="77"/>
                  <a:pt x="109" y="77"/>
                </a:cubicBezTo>
                <a:cubicBezTo>
                  <a:pt x="109" y="77"/>
                  <a:pt x="108" y="77"/>
                  <a:pt x="108" y="77"/>
                </a:cubicBezTo>
                <a:cubicBezTo>
                  <a:pt x="108" y="77"/>
                  <a:pt x="108" y="77"/>
                  <a:pt x="108" y="77"/>
                </a:cubicBezTo>
                <a:cubicBezTo>
                  <a:pt x="108" y="78"/>
                  <a:pt x="108" y="77"/>
                  <a:pt x="109" y="77"/>
                </a:cubicBezTo>
                <a:cubicBezTo>
                  <a:pt x="109" y="77"/>
                  <a:pt x="110" y="78"/>
                  <a:pt x="110" y="78"/>
                </a:cubicBezTo>
                <a:cubicBezTo>
                  <a:pt x="110" y="79"/>
                  <a:pt x="110" y="79"/>
                  <a:pt x="110" y="79"/>
                </a:cubicBezTo>
                <a:cubicBezTo>
                  <a:pt x="111" y="80"/>
                  <a:pt x="111" y="79"/>
                  <a:pt x="111" y="80"/>
                </a:cubicBezTo>
                <a:cubicBezTo>
                  <a:pt x="111" y="80"/>
                  <a:pt x="111" y="80"/>
                  <a:pt x="112" y="80"/>
                </a:cubicBezTo>
                <a:cubicBezTo>
                  <a:pt x="112" y="81"/>
                  <a:pt x="112" y="81"/>
                  <a:pt x="112" y="81"/>
                </a:cubicBezTo>
                <a:cubicBezTo>
                  <a:pt x="112" y="82"/>
                  <a:pt x="113" y="82"/>
                  <a:pt x="112" y="82"/>
                </a:cubicBezTo>
                <a:cubicBezTo>
                  <a:pt x="112" y="82"/>
                  <a:pt x="112" y="83"/>
                  <a:pt x="112" y="83"/>
                </a:cubicBezTo>
                <a:cubicBezTo>
                  <a:pt x="113" y="82"/>
                  <a:pt x="114" y="82"/>
                  <a:pt x="114" y="83"/>
                </a:cubicBezTo>
                <a:cubicBezTo>
                  <a:pt x="114" y="83"/>
                  <a:pt x="114" y="83"/>
                  <a:pt x="114" y="83"/>
                </a:cubicBezTo>
                <a:cubicBezTo>
                  <a:pt x="114" y="84"/>
                  <a:pt x="113" y="84"/>
                  <a:pt x="112" y="85"/>
                </a:cubicBezTo>
                <a:moveTo>
                  <a:pt x="106" y="78"/>
                </a:moveTo>
                <a:cubicBezTo>
                  <a:pt x="106" y="78"/>
                  <a:pt x="106" y="78"/>
                  <a:pt x="106" y="78"/>
                </a:cubicBezTo>
                <a:cubicBezTo>
                  <a:pt x="106" y="78"/>
                  <a:pt x="106" y="78"/>
                  <a:pt x="105" y="78"/>
                </a:cubicBezTo>
                <a:cubicBezTo>
                  <a:pt x="105" y="78"/>
                  <a:pt x="105" y="78"/>
                  <a:pt x="105" y="78"/>
                </a:cubicBezTo>
                <a:cubicBezTo>
                  <a:pt x="105" y="78"/>
                  <a:pt x="105" y="78"/>
                  <a:pt x="105" y="78"/>
                </a:cubicBezTo>
                <a:cubicBezTo>
                  <a:pt x="105" y="78"/>
                  <a:pt x="105" y="78"/>
                  <a:pt x="106" y="78"/>
                </a:cubicBezTo>
                <a:moveTo>
                  <a:pt x="105" y="80"/>
                </a:moveTo>
                <a:cubicBezTo>
                  <a:pt x="105" y="80"/>
                  <a:pt x="105" y="81"/>
                  <a:pt x="104" y="81"/>
                </a:cubicBezTo>
                <a:cubicBezTo>
                  <a:pt x="105" y="81"/>
                  <a:pt x="105" y="82"/>
                  <a:pt x="105" y="82"/>
                </a:cubicBezTo>
                <a:cubicBezTo>
                  <a:pt x="105" y="83"/>
                  <a:pt x="105" y="83"/>
                  <a:pt x="105" y="83"/>
                </a:cubicBezTo>
                <a:cubicBezTo>
                  <a:pt x="104" y="83"/>
                  <a:pt x="104" y="83"/>
                  <a:pt x="104" y="83"/>
                </a:cubicBezTo>
                <a:cubicBezTo>
                  <a:pt x="104" y="83"/>
                  <a:pt x="104" y="83"/>
                  <a:pt x="104" y="84"/>
                </a:cubicBezTo>
                <a:cubicBezTo>
                  <a:pt x="104" y="84"/>
                  <a:pt x="103" y="84"/>
                  <a:pt x="103" y="84"/>
                </a:cubicBezTo>
                <a:cubicBezTo>
                  <a:pt x="103" y="84"/>
                  <a:pt x="102" y="84"/>
                  <a:pt x="102" y="84"/>
                </a:cubicBezTo>
                <a:cubicBezTo>
                  <a:pt x="102" y="84"/>
                  <a:pt x="102" y="84"/>
                  <a:pt x="102" y="84"/>
                </a:cubicBezTo>
                <a:cubicBezTo>
                  <a:pt x="101" y="84"/>
                  <a:pt x="101" y="85"/>
                  <a:pt x="101" y="85"/>
                </a:cubicBezTo>
                <a:cubicBezTo>
                  <a:pt x="101" y="84"/>
                  <a:pt x="101" y="84"/>
                  <a:pt x="101" y="84"/>
                </a:cubicBezTo>
                <a:cubicBezTo>
                  <a:pt x="100" y="84"/>
                  <a:pt x="100" y="84"/>
                  <a:pt x="100" y="84"/>
                </a:cubicBezTo>
                <a:cubicBezTo>
                  <a:pt x="100" y="84"/>
                  <a:pt x="100" y="84"/>
                  <a:pt x="100" y="84"/>
                </a:cubicBezTo>
                <a:cubicBezTo>
                  <a:pt x="100" y="84"/>
                  <a:pt x="100" y="84"/>
                  <a:pt x="100" y="84"/>
                </a:cubicBezTo>
                <a:cubicBezTo>
                  <a:pt x="100" y="84"/>
                  <a:pt x="100" y="84"/>
                  <a:pt x="100" y="84"/>
                </a:cubicBezTo>
                <a:cubicBezTo>
                  <a:pt x="100" y="84"/>
                  <a:pt x="100" y="84"/>
                  <a:pt x="100" y="84"/>
                </a:cubicBezTo>
                <a:cubicBezTo>
                  <a:pt x="100" y="83"/>
                  <a:pt x="100" y="83"/>
                  <a:pt x="100" y="83"/>
                </a:cubicBezTo>
                <a:cubicBezTo>
                  <a:pt x="100" y="83"/>
                  <a:pt x="100" y="83"/>
                  <a:pt x="101" y="83"/>
                </a:cubicBezTo>
                <a:cubicBezTo>
                  <a:pt x="101" y="83"/>
                  <a:pt x="101" y="83"/>
                  <a:pt x="101" y="83"/>
                </a:cubicBezTo>
                <a:cubicBezTo>
                  <a:pt x="101" y="83"/>
                  <a:pt x="101" y="83"/>
                  <a:pt x="101" y="83"/>
                </a:cubicBezTo>
                <a:cubicBezTo>
                  <a:pt x="101" y="83"/>
                  <a:pt x="101" y="83"/>
                  <a:pt x="101" y="83"/>
                </a:cubicBezTo>
                <a:cubicBezTo>
                  <a:pt x="101" y="83"/>
                  <a:pt x="101" y="83"/>
                  <a:pt x="101" y="83"/>
                </a:cubicBezTo>
                <a:cubicBezTo>
                  <a:pt x="101" y="83"/>
                  <a:pt x="101" y="82"/>
                  <a:pt x="101" y="82"/>
                </a:cubicBezTo>
                <a:cubicBezTo>
                  <a:pt x="101" y="82"/>
                  <a:pt x="101" y="82"/>
                  <a:pt x="101" y="82"/>
                </a:cubicBezTo>
                <a:cubicBezTo>
                  <a:pt x="101" y="82"/>
                  <a:pt x="101" y="82"/>
                  <a:pt x="102" y="82"/>
                </a:cubicBezTo>
                <a:cubicBezTo>
                  <a:pt x="102" y="82"/>
                  <a:pt x="102" y="82"/>
                  <a:pt x="102" y="82"/>
                </a:cubicBezTo>
                <a:cubicBezTo>
                  <a:pt x="101" y="82"/>
                  <a:pt x="100" y="82"/>
                  <a:pt x="100" y="81"/>
                </a:cubicBezTo>
                <a:cubicBezTo>
                  <a:pt x="100" y="81"/>
                  <a:pt x="100" y="81"/>
                  <a:pt x="100" y="81"/>
                </a:cubicBezTo>
                <a:cubicBezTo>
                  <a:pt x="100" y="81"/>
                  <a:pt x="100" y="81"/>
                  <a:pt x="100" y="81"/>
                </a:cubicBezTo>
                <a:cubicBezTo>
                  <a:pt x="100" y="81"/>
                  <a:pt x="100" y="81"/>
                  <a:pt x="101" y="81"/>
                </a:cubicBezTo>
                <a:cubicBezTo>
                  <a:pt x="100" y="81"/>
                  <a:pt x="101" y="81"/>
                  <a:pt x="101" y="81"/>
                </a:cubicBezTo>
                <a:cubicBezTo>
                  <a:pt x="101" y="81"/>
                  <a:pt x="101" y="81"/>
                  <a:pt x="101" y="81"/>
                </a:cubicBezTo>
                <a:cubicBezTo>
                  <a:pt x="100" y="81"/>
                  <a:pt x="100" y="81"/>
                  <a:pt x="100" y="81"/>
                </a:cubicBezTo>
                <a:cubicBezTo>
                  <a:pt x="100" y="81"/>
                  <a:pt x="100" y="81"/>
                  <a:pt x="100" y="81"/>
                </a:cubicBezTo>
                <a:cubicBezTo>
                  <a:pt x="100" y="80"/>
                  <a:pt x="100" y="80"/>
                  <a:pt x="100" y="80"/>
                </a:cubicBezTo>
                <a:cubicBezTo>
                  <a:pt x="101" y="80"/>
                  <a:pt x="101" y="80"/>
                  <a:pt x="102" y="80"/>
                </a:cubicBezTo>
                <a:cubicBezTo>
                  <a:pt x="102" y="80"/>
                  <a:pt x="102" y="80"/>
                  <a:pt x="102" y="80"/>
                </a:cubicBezTo>
                <a:cubicBezTo>
                  <a:pt x="102" y="80"/>
                  <a:pt x="102" y="80"/>
                  <a:pt x="102" y="79"/>
                </a:cubicBezTo>
                <a:cubicBezTo>
                  <a:pt x="102" y="79"/>
                  <a:pt x="102" y="79"/>
                  <a:pt x="102" y="79"/>
                </a:cubicBezTo>
                <a:cubicBezTo>
                  <a:pt x="102" y="79"/>
                  <a:pt x="102" y="79"/>
                  <a:pt x="102" y="79"/>
                </a:cubicBezTo>
                <a:cubicBezTo>
                  <a:pt x="102" y="79"/>
                  <a:pt x="102" y="79"/>
                  <a:pt x="102" y="79"/>
                </a:cubicBezTo>
                <a:cubicBezTo>
                  <a:pt x="102" y="79"/>
                  <a:pt x="102" y="79"/>
                  <a:pt x="103" y="78"/>
                </a:cubicBezTo>
                <a:cubicBezTo>
                  <a:pt x="103" y="79"/>
                  <a:pt x="103" y="79"/>
                  <a:pt x="103" y="79"/>
                </a:cubicBezTo>
                <a:cubicBezTo>
                  <a:pt x="104" y="79"/>
                  <a:pt x="105" y="78"/>
                  <a:pt x="105" y="79"/>
                </a:cubicBezTo>
                <a:cubicBezTo>
                  <a:pt x="105" y="79"/>
                  <a:pt x="105" y="80"/>
                  <a:pt x="105" y="80"/>
                </a:cubicBezTo>
                <a:moveTo>
                  <a:pt x="100" y="113"/>
                </a:moveTo>
                <a:cubicBezTo>
                  <a:pt x="101" y="112"/>
                  <a:pt x="101" y="112"/>
                  <a:pt x="101" y="112"/>
                </a:cubicBezTo>
                <a:cubicBezTo>
                  <a:pt x="101" y="112"/>
                  <a:pt x="101" y="111"/>
                  <a:pt x="101" y="111"/>
                </a:cubicBezTo>
                <a:cubicBezTo>
                  <a:pt x="101" y="111"/>
                  <a:pt x="102" y="110"/>
                  <a:pt x="102" y="110"/>
                </a:cubicBezTo>
                <a:cubicBezTo>
                  <a:pt x="103" y="110"/>
                  <a:pt x="104" y="110"/>
                  <a:pt x="104" y="109"/>
                </a:cubicBezTo>
                <a:cubicBezTo>
                  <a:pt x="104" y="109"/>
                  <a:pt x="105" y="107"/>
                  <a:pt x="105" y="107"/>
                </a:cubicBezTo>
                <a:cubicBezTo>
                  <a:pt x="105" y="107"/>
                  <a:pt x="105" y="107"/>
                  <a:pt x="105" y="107"/>
                </a:cubicBezTo>
                <a:cubicBezTo>
                  <a:pt x="106" y="107"/>
                  <a:pt x="106" y="108"/>
                  <a:pt x="107" y="108"/>
                </a:cubicBezTo>
                <a:cubicBezTo>
                  <a:pt x="107" y="108"/>
                  <a:pt x="108" y="107"/>
                  <a:pt x="109" y="107"/>
                </a:cubicBezTo>
                <a:cubicBezTo>
                  <a:pt x="109" y="108"/>
                  <a:pt x="109" y="108"/>
                  <a:pt x="110" y="108"/>
                </a:cubicBezTo>
                <a:cubicBezTo>
                  <a:pt x="110" y="108"/>
                  <a:pt x="110" y="107"/>
                  <a:pt x="111" y="107"/>
                </a:cubicBezTo>
                <a:cubicBezTo>
                  <a:pt x="111" y="107"/>
                  <a:pt x="111" y="107"/>
                  <a:pt x="112" y="107"/>
                </a:cubicBezTo>
                <a:cubicBezTo>
                  <a:pt x="112" y="107"/>
                  <a:pt x="112" y="107"/>
                  <a:pt x="112" y="107"/>
                </a:cubicBezTo>
                <a:cubicBezTo>
                  <a:pt x="112" y="107"/>
                  <a:pt x="112" y="106"/>
                  <a:pt x="113" y="106"/>
                </a:cubicBezTo>
                <a:cubicBezTo>
                  <a:pt x="113" y="106"/>
                  <a:pt x="114" y="106"/>
                  <a:pt x="115" y="106"/>
                </a:cubicBezTo>
                <a:cubicBezTo>
                  <a:pt x="115" y="106"/>
                  <a:pt x="115" y="106"/>
                  <a:pt x="115" y="106"/>
                </a:cubicBezTo>
                <a:cubicBezTo>
                  <a:pt x="115" y="106"/>
                  <a:pt x="116" y="106"/>
                  <a:pt x="116" y="106"/>
                </a:cubicBezTo>
                <a:cubicBezTo>
                  <a:pt x="116" y="106"/>
                  <a:pt x="116" y="106"/>
                  <a:pt x="116" y="105"/>
                </a:cubicBezTo>
                <a:cubicBezTo>
                  <a:pt x="117" y="105"/>
                  <a:pt x="118" y="106"/>
                  <a:pt x="118" y="106"/>
                </a:cubicBezTo>
                <a:cubicBezTo>
                  <a:pt x="119" y="106"/>
                  <a:pt x="119" y="105"/>
                  <a:pt x="119" y="105"/>
                </a:cubicBezTo>
                <a:cubicBezTo>
                  <a:pt x="120" y="105"/>
                  <a:pt x="120" y="105"/>
                  <a:pt x="120" y="105"/>
                </a:cubicBezTo>
                <a:cubicBezTo>
                  <a:pt x="120" y="105"/>
                  <a:pt x="120" y="105"/>
                  <a:pt x="121" y="105"/>
                </a:cubicBezTo>
                <a:cubicBezTo>
                  <a:pt x="121" y="105"/>
                  <a:pt x="121" y="106"/>
                  <a:pt x="121" y="106"/>
                </a:cubicBezTo>
                <a:cubicBezTo>
                  <a:pt x="122" y="106"/>
                  <a:pt x="123" y="105"/>
                  <a:pt x="123" y="105"/>
                </a:cubicBezTo>
                <a:cubicBezTo>
                  <a:pt x="123" y="105"/>
                  <a:pt x="123" y="105"/>
                  <a:pt x="123" y="105"/>
                </a:cubicBezTo>
                <a:cubicBezTo>
                  <a:pt x="123" y="105"/>
                  <a:pt x="124" y="105"/>
                  <a:pt x="124" y="105"/>
                </a:cubicBezTo>
                <a:cubicBezTo>
                  <a:pt x="124" y="105"/>
                  <a:pt x="124" y="105"/>
                  <a:pt x="124" y="106"/>
                </a:cubicBezTo>
                <a:cubicBezTo>
                  <a:pt x="124" y="106"/>
                  <a:pt x="124" y="106"/>
                  <a:pt x="124" y="106"/>
                </a:cubicBezTo>
                <a:cubicBezTo>
                  <a:pt x="124" y="105"/>
                  <a:pt x="125" y="105"/>
                  <a:pt x="125" y="105"/>
                </a:cubicBezTo>
                <a:cubicBezTo>
                  <a:pt x="125" y="106"/>
                  <a:pt x="123" y="106"/>
                  <a:pt x="125" y="107"/>
                </a:cubicBezTo>
                <a:cubicBezTo>
                  <a:pt x="125" y="107"/>
                  <a:pt x="125" y="107"/>
                  <a:pt x="125" y="108"/>
                </a:cubicBezTo>
                <a:cubicBezTo>
                  <a:pt x="125" y="108"/>
                  <a:pt x="124" y="109"/>
                  <a:pt x="124" y="109"/>
                </a:cubicBezTo>
                <a:cubicBezTo>
                  <a:pt x="124" y="109"/>
                  <a:pt x="124" y="110"/>
                  <a:pt x="124" y="110"/>
                </a:cubicBezTo>
                <a:cubicBezTo>
                  <a:pt x="125" y="110"/>
                  <a:pt x="125" y="110"/>
                  <a:pt x="125" y="110"/>
                </a:cubicBezTo>
                <a:cubicBezTo>
                  <a:pt x="125" y="110"/>
                  <a:pt x="125" y="110"/>
                  <a:pt x="125" y="110"/>
                </a:cubicBezTo>
                <a:cubicBezTo>
                  <a:pt x="126" y="110"/>
                  <a:pt x="126" y="111"/>
                  <a:pt x="127" y="111"/>
                </a:cubicBezTo>
                <a:cubicBezTo>
                  <a:pt x="127" y="111"/>
                  <a:pt x="127" y="111"/>
                  <a:pt x="128" y="111"/>
                </a:cubicBezTo>
                <a:cubicBezTo>
                  <a:pt x="128" y="111"/>
                  <a:pt x="128" y="111"/>
                  <a:pt x="129" y="111"/>
                </a:cubicBezTo>
                <a:cubicBezTo>
                  <a:pt x="129" y="111"/>
                  <a:pt x="129" y="111"/>
                  <a:pt x="129" y="111"/>
                </a:cubicBezTo>
                <a:cubicBezTo>
                  <a:pt x="129" y="111"/>
                  <a:pt x="129" y="111"/>
                  <a:pt x="129" y="111"/>
                </a:cubicBezTo>
                <a:cubicBezTo>
                  <a:pt x="130" y="112"/>
                  <a:pt x="130" y="113"/>
                  <a:pt x="130" y="113"/>
                </a:cubicBezTo>
                <a:cubicBezTo>
                  <a:pt x="131" y="113"/>
                  <a:pt x="132" y="113"/>
                  <a:pt x="133" y="113"/>
                </a:cubicBezTo>
                <a:cubicBezTo>
                  <a:pt x="133" y="113"/>
                  <a:pt x="134" y="114"/>
                  <a:pt x="134" y="114"/>
                </a:cubicBezTo>
                <a:cubicBezTo>
                  <a:pt x="134" y="114"/>
                  <a:pt x="135" y="114"/>
                  <a:pt x="135" y="114"/>
                </a:cubicBezTo>
                <a:cubicBezTo>
                  <a:pt x="136" y="113"/>
                  <a:pt x="135" y="113"/>
                  <a:pt x="135" y="112"/>
                </a:cubicBezTo>
                <a:cubicBezTo>
                  <a:pt x="136" y="111"/>
                  <a:pt x="137" y="111"/>
                  <a:pt x="139" y="111"/>
                </a:cubicBezTo>
                <a:cubicBezTo>
                  <a:pt x="139" y="111"/>
                  <a:pt x="139" y="112"/>
                  <a:pt x="139" y="112"/>
                </a:cubicBezTo>
                <a:cubicBezTo>
                  <a:pt x="139" y="112"/>
                  <a:pt x="140" y="112"/>
                  <a:pt x="140" y="112"/>
                </a:cubicBezTo>
                <a:cubicBezTo>
                  <a:pt x="141" y="112"/>
                  <a:pt x="141" y="112"/>
                  <a:pt x="141" y="112"/>
                </a:cubicBezTo>
                <a:cubicBezTo>
                  <a:pt x="141" y="112"/>
                  <a:pt x="141" y="112"/>
                  <a:pt x="141" y="113"/>
                </a:cubicBezTo>
                <a:cubicBezTo>
                  <a:pt x="143" y="113"/>
                  <a:pt x="143" y="113"/>
                  <a:pt x="143" y="113"/>
                </a:cubicBezTo>
                <a:cubicBezTo>
                  <a:pt x="143" y="113"/>
                  <a:pt x="144" y="113"/>
                  <a:pt x="144" y="113"/>
                </a:cubicBezTo>
                <a:cubicBezTo>
                  <a:pt x="144" y="113"/>
                  <a:pt x="145" y="113"/>
                  <a:pt x="145" y="113"/>
                </a:cubicBezTo>
                <a:cubicBezTo>
                  <a:pt x="145" y="113"/>
                  <a:pt x="145" y="113"/>
                  <a:pt x="145" y="113"/>
                </a:cubicBezTo>
                <a:cubicBezTo>
                  <a:pt x="146" y="113"/>
                  <a:pt x="146" y="114"/>
                  <a:pt x="146" y="113"/>
                </a:cubicBezTo>
                <a:cubicBezTo>
                  <a:pt x="146" y="113"/>
                  <a:pt x="146" y="113"/>
                  <a:pt x="147" y="113"/>
                </a:cubicBezTo>
                <a:cubicBezTo>
                  <a:pt x="147" y="113"/>
                  <a:pt x="148" y="112"/>
                  <a:pt x="149" y="113"/>
                </a:cubicBezTo>
                <a:cubicBezTo>
                  <a:pt x="149" y="113"/>
                  <a:pt x="149" y="113"/>
                  <a:pt x="149" y="113"/>
                </a:cubicBezTo>
                <a:cubicBezTo>
                  <a:pt x="150" y="113"/>
                  <a:pt x="150" y="113"/>
                  <a:pt x="151" y="113"/>
                </a:cubicBezTo>
                <a:cubicBezTo>
                  <a:pt x="151" y="113"/>
                  <a:pt x="151" y="113"/>
                  <a:pt x="152" y="113"/>
                </a:cubicBezTo>
                <a:cubicBezTo>
                  <a:pt x="152" y="114"/>
                  <a:pt x="152" y="114"/>
                  <a:pt x="153" y="115"/>
                </a:cubicBezTo>
                <a:cubicBezTo>
                  <a:pt x="152" y="116"/>
                  <a:pt x="152" y="117"/>
                  <a:pt x="152" y="117"/>
                </a:cubicBezTo>
                <a:cubicBezTo>
                  <a:pt x="152" y="117"/>
                  <a:pt x="152" y="117"/>
                  <a:pt x="152" y="117"/>
                </a:cubicBezTo>
                <a:cubicBezTo>
                  <a:pt x="151" y="117"/>
                  <a:pt x="150" y="116"/>
                  <a:pt x="150" y="115"/>
                </a:cubicBezTo>
                <a:cubicBezTo>
                  <a:pt x="150" y="115"/>
                  <a:pt x="150" y="115"/>
                  <a:pt x="150" y="115"/>
                </a:cubicBezTo>
                <a:cubicBezTo>
                  <a:pt x="150" y="116"/>
                  <a:pt x="151" y="116"/>
                  <a:pt x="151" y="117"/>
                </a:cubicBezTo>
                <a:cubicBezTo>
                  <a:pt x="151" y="118"/>
                  <a:pt x="151" y="118"/>
                  <a:pt x="152" y="119"/>
                </a:cubicBezTo>
                <a:cubicBezTo>
                  <a:pt x="152" y="120"/>
                  <a:pt x="153" y="121"/>
                  <a:pt x="153" y="121"/>
                </a:cubicBezTo>
                <a:cubicBezTo>
                  <a:pt x="153" y="122"/>
                  <a:pt x="153" y="122"/>
                  <a:pt x="154" y="122"/>
                </a:cubicBezTo>
                <a:cubicBezTo>
                  <a:pt x="154" y="122"/>
                  <a:pt x="154" y="122"/>
                  <a:pt x="153" y="122"/>
                </a:cubicBezTo>
                <a:cubicBezTo>
                  <a:pt x="154" y="123"/>
                  <a:pt x="154" y="123"/>
                  <a:pt x="154" y="123"/>
                </a:cubicBezTo>
                <a:cubicBezTo>
                  <a:pt x="154" y="123"/>
                  <a:pt x="154" y="124"/>
                  <a:pt x="154" y="124"/>
                </a:cubicBezTo>
                <a:cubicBezTo>
                  <a:pt x="155" y="124"/>
                  <a:pt x="155" y="125"/>
                  <a:pt x="155" y="125"/>
                </a:cubicBezTo>
                <a:cubicBezTo>
                  <a:pt x="156" y="126"/>
                  <a:pt x="155" y="128"/>
                  <a:pt x="156" y="128"/>
                </a:cubicBezTo>
                <a:cubicBezTo>
                  <a:pt x="156" y="129"/>
                  <a:pt x="157" y="129"/>
                  <a:pt x="157" y="129"/>
                </a:cubicBezTo>
                <a:cubicBezTo>
                  <a:pt x="158" y="130"/>
                  <a:pt x="158" y="132"/>
                  <a:pt x="159" y="133"/>
                </a:cubicBezTo>
                <a:cubicBezTo>
                  <a:pt x="159" y="133"/>
                  <a:pt x="159" y="133"/>
                  <a:pt x="159" y="133"/>
                </a:cubicBezTo>
                <a:cubicBezTo>
                  <a:pt x="159" y="133"/>
                  <a:pt x="159" y="132"/>
                  <a:pt x="159" y="132"/>
                </a:cubicBezTo>
                <a:cubicBezTo>
                  <a:pt x="159" y="132"/>
                  <a:pt x="159" y="133"/>
                  <a:pt x="159" y="133"/>
                </a:cubicBezTo>
                <a:cubicBezTo>
                  <a:pt x="159" y="133"/>
                  <a:pt x="160" y="133"/>
                  <a:pt x="160" y="133"/>
                </a:cubicBezTo>
                <a:cubicBezTo>
                  <a:pt x="160" y="133"/>
                  <a:pt x="160" y="134"/>
                  <a:pt x="161" y="134"/>
                </a:cubicBezTo>
                <a:cubicBezTo>
                  <a:pt x="161" y="134"/>
                  <a:pt x="161" y="134"/>
                  <a:pt x="161" y="134"/>
                </a:cubicBezTo>
                <a:cubicBezTo>
                  <a:pt x="161" y="134"/>
                  <a:pt x="161" y="135"/>
                  <a:pt x="162" y="135"/>
                </a:cubicBezTo>
                <a:cubicBezTo>
                  <a:pt x="162" y="135"/>
                  <a:pt x="163" y="136"/>
                  <a:pt x="163" y="136"/>
                </a:cubicBezTo>
                <a:cubicBezTo>
                  <a:pt x="163" y="136"/>
                  <a:pt x="162" y="137"/>
                  <a:pt x="162" y="137"/>
                </a:cubicBezTo>
                <a:cubicBezTo>
                  <a:pt x="162" y="137"/>
                  <a:pt x="162" y="137"/>
                  <a:pt x="162" y="137"/>
                </a:cubicBezTo>
                <a:cubicBezTo>
                  <a:pt x="162" y="137"/>
                  <a:pt x="162" y="137"/>
                  <a:pt x="162" y="137"/>
                </a:cubicBezTo>
                <a:cubicBezTo>
                  <a:pt x="162" y="137"/>
                  <a:pt x="162" y="137"/>
                  <a:pt x="163" y="137"/>
                </a:cubicBezTo>
                <a:cubicBezTo>
                  <a:pt x="163" y="137"/>
                  <a:pt x="163" y="138"/>
                  <a:pt x="164" y="138"/>
                </a:cubicBezTo>
                <a:cubicBezTo>
                  <a:pt x="164" y="138"/>
                  <a:pt x="164" y="138"/>
                  <a:pt x="164" y="138"/>
                </a:cubicBezTo>
                <a:cubicBezTo>
                  <a:pt x="165" y="138"/>
                  <a:pt x="165" y="138"/>
                  <a:pt x="166" y="138"/>
                </a:cubicBezTo>
                <a:cubicBezTo>
                  <a:pt x="166" y="138"/>
                  <a:pt x="166" y="138"/>
                  <a:pt x="166" y="138"/>
                </a:cubicBezTo>
                <a:cubicBezTo>
                  <a:pt x="167" y="138"/>
                  <a:pt x="167" y="138"/>
                  <a:pt x="167" y="137"/>
                </a:cubicBezTo>
                <a:cubicBezTo>
                  <a:pt x="167" y="137"/>
                  <a:pt x="167" y="137"/>
                  <a:pt x="167" y="137"/>
                </a:cubicBezTo>
                <a:cubicBezTo>
                  <a:pt x="168" y="137"/>
                  <a:pt x="168" y="137"/>
                  <a:pt x="168" y="138"/>
                </a:cubicBezTo>
                <a:cubicBezTo>
                  <a:pt x="168" y="137"/>
                  <a:pt x="169" y="137"/>
                  <a:pt x="169" y="137"/>
                </a:cubicBezTo>
                <a:cubicBezTo>
                  <a:pt x="169" y="137"/>
                  <a:pt x="169" y="137"/>
                  <a:pt x="170" y="137"/>
                </a:cubicBezTo>
                <a:cubicBezTo>
                  <a:pt x="170" y="137"/>
                  <a:pt x="171" y="137"/>
                  <a:pt x="171" y="136"/>
                </a:cubicBezTo>
                <a:cubicBezTo>
                  <a:pt x="171" y="137"/>
                  <a:pt x="172" y="137"/>
                  <a:pt x="172" y="137"/>
                </a:cubicBezTo>
                <a:cubicBezTo>
                  <a:pt x="172" y="137"/>
                  <a:pt x="172" y="137"/>
                  <a:pt x="172" y="137"/>
                </a:cubicBezTo>
                <a:cubicBezTo>
                  <a:pt x="172" y="137"/>
                  <a:pt x="172" y="137"/>
                  <a:pt x="172" y="137"/>
                </a:cubicBezTo>
                <a:cubicBezTo>
                  <a:pt x="172" y="138"/>
                  <a:pt x="172" y="138"/>
                  <a:pt x="172" y="138"/>
                </a:cubicBezTo>
                <a:cubicBezTo>
                  <a:pt x="172" y="138"/>
                  <a:pt x="171" y="138"/>
                  <a:pt x="171" y="139"/>
                </a:cubicBezTo>
                <a:cubicBezTo>
                  <a:pt x="171" y="139"/>
                  <a:pt x="171" y="139"/>
                  <a:pt x="171" y="140"/>
                </a:cubicBezTo>
                <a:cubicBezTo>
                  <a:pt x="171" y="140"/>
                  <a:pt x="171" y="140"/>
                  <a:pt x="171" y="141"/>
                </a:cubicBezTo>
                <a:cubicBezTo>
                  <a:pt x="170" y="141"/>
                  <a:pt x="170" y="141"/>
                  <a:pt x="170" y="141"/>
                </a:cubicBezTo>
                <a:cubicBezTo>
                  <a:pt x="170" y="141"/>
                  <a:pt x="170" y="141"/>
                  <a:pt x="170" y="142"/>
                </a:cubicBezTo>
                <a:cubicBezTo>
                  <a:pt x="170" y="142"/>
                  <a:pt x="170" y="142"/>
                  <a:pt x="169" y="143"/>
                </a:cubicBezTo>
                <a:cubicBezTo>
                  <a:pt x="169" y="143"/>
                  <a:pt x="169" y="143"/>
                  <a:pt x="169" y="144"/>
                </a:cubicBezTo>
                <a:cubicBezTo>
                  <a:pt x="169" y="145"/>
                  <a:pt x="168" y="145"/>
                  <a:pt x="167" y="146"/>
                </a:cubicBezTo>
                <a:cubicBezTo>
                  <a:pt x="167" y="147"/>
                  <a:pt x="166" y="147"/>
                  <a:pt x="166" y="148"/>
                </a:cubicBezTo>
                <a:cubicBezTo>
                  <a:pt x="165" y="148"/>
                  <a:pt x="164" y="149"/>
                  <a:pt x="163" y="150"/>
                </a:cubicBezTo>
                <a:cubicBezTo>
                  <a:pt x="162" y="151"/>
                  <a:pt x="161" y="151"/>
                  <a:pt x="161" y="152"/>
                </a:cubicBezTo>
                <a:cubicBezTo>
                  <a:pt x="161" y="153"/>
                  <a:pt x="161" y="153"/>
                  <a:pt x="161" y="153"/>
                </a:cubicBezTo>
                <a:cubicBezTo>
                  <a:pt x="160" y="153"/>
                  <a:pt x="160" y="153"/>
                  <a:pt x="160" y="153"/>
                </a:cubicBezTo>
                <a:cubicBezTo>
                  <a:pt x="160" y="154"/>
                  <a:pt x="159" y="154"/>
                  <a:pt x="159" y="154"/>
                </a:cubicBezTo>
                <a:cubicBezTo>
                  <a:pt x="159" y="155"/>
                  <a:pt x="158" y="155"/>
                  <a:pt x="158" y="155"/>
                </a:cubicBezTo>
                <a:cubicBezTo>
                  <a:pt x="158" y="156"/>
                  <a:pt x="158" y="156"/>
                  <a:pt x="158" y="156"/>
                </a:cubicBezTo>
                <a:cubicBezTo>
                  <a:pt x="158" y="156"/>
                  <a:pt x="158" y="156"/>
                  <a:pt x="158" y="156"/>
                </a:cubicBezTo>
                <a:cubicBezTo>
                  <a:pt x="158" y="156"/>
                  <a:pt x="157" y="158"/>
                  <a:pt x="157" y="158"/>
                </a:cubicBezTo>
                <a:cubicBezTo>
                  <a:pt x="158" y="158"/>
                  <a:pt x="158" y="159"/>
                  <a:pt x="158" y="159"/>
                </a:cubicBezTo>
                <a:cubicBezTo>
                  <a:pt x="158" y="159"/>
                  <a:pt x="158" y="159"/>
                  <a:pt x="158" y="160"/>
                </a:cubicBezTo>
                <a:cubicBezTo>
                  <a:pt x="158" y="160"/>
                  <a:pt x="158" y="160"/>
                  <a:pt x="158" y="160"/>
                </a:cubicBezTo>
                <a:cubicBezTo>
                  <a:pt x="158" y="161"/>
                  <a:pt x="158" y="162"/>
                  <a:pt x="158" y="162"/>
                </a:cubicBezTo>
                <a:cubicBezTo>
                  <a:pt x="159" y="163"/>
                  <a:pt x="159" y="163"/>
                  <a:pt x="159" y="163"/>
                </a:cubicBezTo>
                <a:cubicBezTo>
                  <a:pt x="159" y="163"/>
                  <a:pt x="159" y="164"/>
                  <a:pt x="159" y="164"/>
                </a:cubicBezTo>
                <a:cubicBezTo>
                  <a:pt x="159" y="164"/>
                  <a:pt x="159" y="165"/>
                  <a:pt x="159" y="165"/>
                </a:cubicBezTo>
                <a:cubicBezTo>
                  <a:pt x="159" y="166"/>
                  <a:pt x="159" y="166"/>
                  <a:pt x="159" y="166"/>
                </a:cubicBezTo>
                <a:cubicBezTo>
                  <a:pt x="159" y="166"/>
                  <a:pt x="159" y="167"/>
                  <a:pt x="159" y="168"/>
                </a:cubicBezTo>
                <a:cubicBezTo>
                  <a:pt x="160" y="168"/>
                  <a:pt x="160" y="168"/>
                  <a:pt x="160" y="168"/>
                </a:cubicBezTo>
                <a:cubicBezTo>
                  <a:pt x="160" y="168"/>
                  <a:pt x="160" y="168"/>
                  <a:pt x="160" y="168"/>
                </a:cubicBezTo>
                <a:cubicBezTo>
                  <a:pt x="160" y="168"/>
                  <a:pt x="160" y="168"/>
                  <a:pt x="159" y="168"/>
                </a:cubicBezTo>
                <a:cubicBezTo>
                  <a:pt x="159" y="168"/>
                  <a:pt x="159" y="169"/>
                  <a:pt x="159" y="169"/>
                </a:cubicBezTo>
                <a:cubicBezTo>
                  <a:pt x="159" y="169"/>
                  <a:pt x="159" y="170"/>
                  <a:pt x="158" y="170"/>
                </a:cubicBezTo>
                <a:cubicBezTo>
                  <a:pt x="157" y="171"/>
                  <a:pt x="156" y="171"/>
                  <a:pt x="156" y="171"/>
                </a:cubicBezTo>
                <a:cubicBezTo>
                  <a:pt x="155" y="172"/>
                  <a:pt x="155" y="173"/>
                  <a:pt x="154" y="173"/>
                </a:cubicBezTo>
                <a:cubicBezTo>
                  <a:pt x="153" y="173"/>
                  <a:pt x="153" y="174"/>
                  <a:pt x="153" y="174"/>
                </a:cubicBezTo>
                <a:cubicBezTo>
                  <a:pt x="153" y="175"/>
                  <a:pt x="153" y="175"/>
                  <a:pt x="153" y="175"/>
                </a:cubicBezTo>
                <a:cubicBezTo>
                  <a:pt x="153" y="175"/>
                  <a:pt x="153" y="175"/>
                  <a:pt x="153" y="175"/>
                </a:cubicBezTo>
                <a:cubicBezTo>
                  <a:pt x="153" y="176"/>
                  <a:pt x="153" y="176"/>
                  <a:pt x="153" y="177"/>
                </a:cubicBezTo>
                <a:cubicBezTo>
                  <a:pt x="153" y="177"/>
                  <a:pt x="153" y="177"/>
                  <a:pt x="153" y="177"/>
                </a:cubicBezTo>
                <a:cubicBezTo>
                  <a:pt x="153" y="177"/>
                  <a:pt x="154" y="178"/>
                  <a:pt x="153" y="178"/>
                </a:cubicBezTo>
                <a:cubicBezTo>
                  <a:pt x="153" y="179"/>
                  <a:pt x="153" y="179"/>
                  <a:pt x="153" y="179"/>
                </a:cubicBezTo>
                <a:cubicBezTo>
                  <a:pt x="153" y="179"/>
                  <a:pt x="153" y="179"/>
                  <a:pt x="153" y="179"/>
                </a:cubicBezTo>
                <a:cubicBezTo>
                  <a:pt x="153" y="179"/>
                  <a:pt x="153" y="179"/>
                  <a:pt x="153" y="179"/>
                </a:cubicBezTo>
                <a:cubicBezTo>
                  <a:pt x="153" y="180"/>
                  <a:pt x="152" y="180"/>
                  <a:pt x="151" y="181"/>
                </a:cubicBezTo>
                <a:cubicBezTo>
                  <a:pt x="150" y="181"/>
                  <a:pt x="150" y="181"/>
                  <a:pt x="150" y="182"/>
                </a:cubicBezTo>
                <a:cubicBezTo>
                  <a:pt x="150" y="182"/>
                  <a:pt x="150" y="182"/>
                  <a:pt x="150" y="182"/>
                </a:cubicBezTo>
                <a:cubicBezTo>
                  <a:pt x="150" y="182"/>
                  <a:pt x="150" y="182"/>
                  <a:pt x="150" y="182"/>
                </a:cubicBezTo>
                <a:cubicBezTo>
                  <a:pt x="151" y="183"/>
                  <a:pt x="150" y="184"/>
                  <a:pt x="150" y="184"/>
                </a:cubicBezTo>
                <a:cubicBezTo>
                  <a:pt x="150" y="184"/>
                  <a:pt x="150" y="184"/>
                  <a:pt x="150" y="184"/>
                </a:cubicBezTo>
                <a:cubicBezTo>
                  <a:pt x="150" y="184"/>
                  <a:pt x="150" y="185"/>
                  <a:pt x="150" y="185"/>
                </a:cubicBezTo>
                <a:cubicBezTo>
                  <a:pt x="150" y="185"/>
                  <a:pt x="149" y="186"/>
                  <a:pt x="149" y="186"/>
                </a:cubicBezTo>
                <a:cubicBezTo>
                  <a:pt x="147" y="188"/>
                  <a:pt x="146" y="189"/>
                  <a:pt x="144" y="191"/>
                </a:cubicBezTo>
                <a:cubicBezTo>
                  <a:pt x="144" y="191"/>
                  <a:pt x="144" y="191"/>
                  <a:pt x="144" y="191"/>
                </a:cubicBezTo>
                <a:cubicBezTo>
                  <a:pt x="143" y="192"/>
                  <a:pt x="142" y="192"/>
                  <a:pt x="142" y="192"/>
                </a:cubicBezTo>
                <a:cubicBezTo>
                  <a:pt x="142" y="192"/>
                  <a:pt x="142" y="192"/>
                  <a:pt x="142" y="192"/>
                </a:cubicBezTo>
                <a:cubicBezTo>
                  <a:pt x="142" y="192"/>
                  <a:pt x="141" y="192"/>
                  <a:pt x="141" y="192"/>
                </a:cubicBezTo>
                <a:cubicBezTo>
                  <a:pt x="141" y="192"/>
                  <a:pt x="141" y="192"/>
                  <a:pt x="141" y="192"/>
                </a:cubicBezTo>
                <a:cubicBezTo>
                  <a:pt x="140" y="192"/>
                  <a:pt x="140" y="192"/>
                  <a:pt x="139" y="192"/>
                </a:cubicBezTo>
                <a:cubicBezTo>
                  <a:pt x="139" y="192"/>
                  <a:pt x="139" y="192"/>
                  <a:pt x="139" y="192"/>
                </a:cubicBezTo>
                <a:cubicBezTo>
                  <a:pt x="139" y="192"/>
                  <a:pt x="138" y="192"/>
                  <a:pt x="138" y="192"/>
                </a:cubicBezTo>
                <a:cubicBezTo>
                  <a:pt x="138" y="192"/>
                  <a:pt x="137" y="192"/>
                  <a:pt x="137" y="192"/>
                </a:cubicBezTo>
                <a:cubicBezTo>
                  <a:pt x="137" y="193"/>
                  <a:pt x="136" y="192"/>
                  <a:pt x="136" y="192"/>
                </a:cubicBezTo>
                <a:cubicBezTo>
                  <a:pt x="136" y="193"/>
                  <a:pt x="135" y="193"/>
                  <a:pt x="135" y="193"/>
                </a:cubicBezTo>
                <a:cubicBezTo>
                  <a:pt x="135" y="193"/>
                  <a:pt x="135" y="193"/>
                  <a:pt x="135" y="193"/>
                </a:cubicBezTo>
                <a:cubicBezTo>
                  <a:pt x="134" y="193"/>
                  <a:pt x="134" y="192"/>
                  <a:pt x="134" y="192"/>
                </a:cubicBezTo>
                <a:cubicBezTo>
                  <a:pt x="134" y="192"/>
                  <a:pt x="134" y="192"/>
                  <a:pt x="134" y="192"/>
                </a:cubicBezTo>
                <a:cubicBezTo>
                  <a:pt x="134" y="192"/>
                  <a:pt x="134" y="192"/>
                  <a:pt x="134" y="192"/>
                </a:cubicBezTo>
                <a:cubicBezTo>
                  <a:pt x="134" y="192"/>
                  <a:pt x="134" y="192"/>
                  <a:pt x="134" y="192"/>
                </a:cubicBezTo>
                <a:cubicBezTo>
                  <a:pt x="134" y="192"/>
                  <a:pt x="134" y="192"/>
                  <a:pt x="134" y="192"/>
                </a:cubicBezTo>
                <a:cubicBezTo>
                  <a:pt x="134" y="192"/>
                  <a:pt x="133" y="192"/>
                  <a:pt x="133" y="192"/>
                </a:cubicBezTo>
                <a:cubicBezTo>
                  <a:pt x="133" y="192"/>
                  <a:pt x="133" y="192"/>
                  <a:pt x="133" y="192"/>
                </a:cubicBezTo>
                <a:cubicBezTo>
                  <a:pt x="133" y="192"/>
                  <a:pt x="133" y="192"/>
                  <a:pt x="134" y="192"/>
                </a:cubicBezTo>
                <a:cubicBezTo>
                  <a:pt x="133" y="191"/>
                  <a:pt x="133" y="191"/>
                  <a:pt x="133" y="190"/>
                </a:cubicBezTo>
                <a:cubicBezTo>
                  <a:pt x="133" y="190"/>
                  <a:pt x="133" y="190"/>
                  <a:pt x="133" y="190"/>
                </a:cubicBezTo>
                <a:cubicBezTo>
                  <a:pt x="134" y="189"/>
                  <a:pt x="133" y="188"/>
                  <a:pt x="132" y="188"/>
                </a:cubicBezTo>
                <a:cubicBezTo>
                  <a:pt x="132" y="187"/>
                  <a:pt x="132" y="186"/>
                  <a:pt x="131" y="185"/>
                </a:cubicBezTo>
                <a:cubicBezTo>
                  <a:pt x="131" y="185"/>
                  <a:pt x="130" y="184"/>
                  <a:pt x="130" y="184"/>
                </a:cubicBezTo>
                <a:cubicBezTo>
                  <a:pt x="130" y="183"/>
                  <a:pt x="130" y="183"/>
                  <a:pt x="130" y="182"/>
                </a:cubicBezTo>
                <a:cubicBezTo>
                  <a:pt x="130" y="182"/>
                  <a:pt x="130" y="182"/>
                  <a:pt x="130" y="182"/>
                </a:cubicBezTo>
                <a:cubicBezTo>
                  <a:pt x="130" y="182"/>
                  <a:pt x="129" y="181"/>
                  <a:pt x="129" y="181"/>
                </a:cubicBezTo>
                <a:cubicBezTo>
                  <a:pt x="129" y="181"/>
                  <a:pt x="129" y="181"/>
                  <a:pt x="129" y="180"/>
                </a:cubicBezTo>
                <a:cubicBezTo>
                  <a:pt x="129" y="180"/>
                  <a:pt x="129" y="180"/>
                  <a:pt x="129" y="180"/>
                </a:cubicBezTo>
                <a:cubicBezTo>
                  <a:pt x="129" y="179"/>
                  <a:pt x="129" y="179"/>
                  <a:pt x="129" y="178"/>
                </a:cubicBezTo>
                <a:cubicBezTo>
                  <a:pt x="129" y="177"/>
                  <a:pt x="128" y="176"/>
                  <a:pt x="128" y="176"/>
                </a:cubicBezTo>
                <a:cubicBezTo>
                  <a:pt x="128" y="175"/>
                  <a:pt x="127" y="174"/>
                  <a:pt x="127" y="173"/>
                </a:cubicBezTo>
                <a:cubicBezTo>
                  <a:pt x="126" y="173"/>
                  <a:pt x="126" y="172"/>
                  <a:pt x="126" y="172"/>
                </a:cubicBezTo>
                <a:cubicBezTo>
                  <a:pt x="126" y="171"/>
                  <a:pt x="126" y="170"/>
                  <a:pt x="126" y="169"/>
                </a:cubicBezTo>
                <a:cubicBezTo>
                  <a:pt x="126" y="169"/>
                  <a:pt x="126" y="167"/>
                  <a:pt x="127" y="166"/>
                </a:cubicBezTo>
                <a:cubicBezTo>
                  <a:pt x="127" y="166"/>
                  <a:pt x="127" y="166"/>
                  <a:pt x="127" y="166"/>
                </a:cubicBezTo>
                <a:cubicBezTo>
                  <a:pt x="127" y="166"/>
                  <a:pt x="127" y="166"/>
                  <a:pt x="127" y="166"/>
                </a:cubicBezTo>
                <a:cubicBezTo>
                  <a:pt x="127" y="165"/>
                  <a:pt x="127" y="165"/>
                  <a:pt x="128" y="165"/>
                </a:cubicBezTo>
                <a:cubicBezTo>
                  <a:pt x="128" y="165"/>
                  <a:pt x="128" y="164"/>
                  <a:pt x="128" y="164"/>
                </a:cubicBezTo>
                <a:cubicBezTo>
                  <a:pt x="128" y="164"/>
                  <a:pt x="128" y="163"/>
                  <a:pt x="128" y="163"/>
                </a:cubicBezTo>
                <a:cubicBezTo>
                  <a:pt x="128" y="162"/>
                  <a:pt x="127" y="161"/>
                  <a:pt x="128" y="161"/>
                </a:cubicBezTo>
                <a:cubicBezTo>
                  <a:pt x="128" y="160"/>
                  <a:pt x="127" y="160"/>
                  <a:pt x="127" y="159"/>
                </a:cubicBezTo>
                <a:cubicBezTo>
                  <a:pt x="127" y="159"/>
                  <a:pt x="127" y="159"/>
                  <a:pt x="127" y="159"/>
                </a:cubicBezTo>
                <a:cubicBezTo>
                  <a:pt x="127" y="158"/>
                  <a:pt x="127" y="158"/>
                  <a:pt x="126" y="158"/>
                </a:cubicBezTo>
                <a:cubicBezTo>
                  <a:pt x="126" y="157"/>
                  <a:pt x="126" y="157"/>
                  <a:pt x="126" y="157"/>
                </a:cubicBezTo>
                <a:cubicBezTo>
                  <a:pt x="126" y="157"/>
                  <a:pt x="126" y="156"/>
                  <a:pt x="126" y="156"/>
                </a:cubicBezTo>
                <a:cubicBezTo>
                  <a:pt x="125" y="155"/>
                  <a:pt x="125" y="155"/>
                  <a:pt x="124" y="155"/>
                </a:cubicBezTo>
                <a:cubicBezTo>
                  <a:pt x="124" y="154"/>
                  <a:pt x="124" y="154"/>
                  <a:pt x="124" y="154"/>
                </a:cubicBezTo>
                <a:cubicBezTo>
                  <a:pt x="124" y="154"/>
                  <a:pt x="124" y="154"/>
                  <a:pt x="124" y="154"/>
                </a:cubicBezTo>
                <a:cubicBezTo>
                  <a:pt x="124" y="153"/>
                  <a:pt x="123" y="153"/>
                  <a:pt x="123" y="153"/>
                </a:cubicBezTo>
                <a:cubicBezTo>
                  <a:pt x="123" y="153"/>
                  <a:pt x="123" y="153"/>
                  <a:pt x="123" y="153"/>
                </a:cubicBezTo>
                <a:cubicBezTo>
                  <a:pt x="123" y="153"/>
                  <a:pt x="123" y="153"/>
                  <a:pt x="123" y="153"/>
                </a:cubicBezTo>
                <a:cubicBezTo>
                  <a:pt x="123" y="153"/>
                  <a:pt x="123" y="152"/>
                  <a:pt x="123" y="152"/>
                </a:cubicBezTo>
                <a:cubicBezTo>
                  <a:pt x="123" y="152"/>
                  <a:pt x="123" y="152"/>
                  <a:pt x="123" y="152"/>
                </a:cubicBezTo>
                <a:cubicBezTo>
                  <a:pt x="122" y="152"/>
                  <a:pt x="122" y="152"/>
                  <a:pt x="122" y="152"/>
                </a:cubicBezTo>
                <a:cubicBezTo>
                  <a:pt x="123" y="151"/>
                  <a:pt x="123" y="151"/>
                  <a:pt x="123" y="150"/>
                </a:cubicBezTo>
                <a:cubicBezTo>
                  <a:pt x="123" y="150"/>
                  <a:pt x="123" y="150"/>
                  <a:pt x="123" y="150"/>
                </a:cubicBezTo>
                <a:cubicBezTo>
                  <a:pt x="123" y="150"/>
                  <a:pt x="123" y="150"/>
                  <a:pt x="123" y="150"/>
                </a:cubicBezTo>
                <a:cubicBezTo>
                  <a:pt x="123" y="150"/>
                  <a:pt x="123" y="150"/>
                  <a:pt x="123" y="150"/>
                </a:cubicBezTo>
                <a:cubicBezTo>
                  <a:pt x="123" y="150"/>
                  <a:pt x="123" y="150"/>
                  <a:pt x="123" y="149"/>
                </a:cubicBezTo>
                <a:cubicBezTo>
                  <a:pt x="123" y="149"/>
                  <a:pt x="123" y="149"/>
                  <a:pt x="123" y="149"/>
                </a:cubicBezTo>
                <a:cubicBezTo>
                  <a:pt x="123" y="149"/>
                  <a:pt x="123" y="149"/>
                  <a:pt x="123" y="149"/>
                </a:cubicBezTo>
                <a:cubicBezTo>
                  <a:pt x="123" y="149"/>
                  <a:pt x="123" y="148"/>
                  <a:pt x="124" y="148"/>
                </a:cubicBezTo>
                <a:cubicBezTo>
                  <a:pt x="124" y="148"/>
                  <a:pt x="123" y="148"/>
                  <a:pt x="123" y="148"/>
                </a:cubicBezTo>
                <a:cubicBezTo>
                  <a:pt x="123" y="148"/>
                  <a:pt x="124" y="147"/>
                  <a:pt x="124" y="147"/>
                </a:cubicBezTo>
                <a:cubicBezTo>
                  <a:pt x="124" y="147"/>
                  <a:pt x="123" y="147"/>
                  <a:pt x="123" y="146"/>
                </a:cubicBezTo>
                <a:cubicBezTo>
                  <a:pt x="123" y="146"/>
                  <a:pt x="123" y="146"/>
                  <a:pt x="123" y="146"/>
                </a:cubicBezTo>
                <a:cubicBezTo>
                  <a:pt x="123" y="146"/>
                  <a:pt x="123" y="146"/>
                  <a:pt x="123" y="146"/>
                </a:cubicBezTo>
                <a:cubicBezTo>
                  <a:pt x="123" y="146"/>
                  <a:pt x="123" y="146"/>
                  <a:pt x="123" y="146"/>
                </a:cubicBezTo>
                <a:cubicBezTo>
                  <a:pt x="122" y="146"/>
                  <a:pt x="123" y="146"/>
                  <a:pt x="122" y="145"/>
                </a:cubicBezTo>
                <a:cubicBezTo>
                  <a:pt x="122" y="145"/>
                  <a:pt x="122" y="145"/>
                  <a:pt x="122" y="145"/>
                </a:cubicBezTo>
                <a:cubicBezTo>
                  <a:pt x="122" y="145"/>
                  <a:pt x="122" y="145"/>
                  <a:pt x="122" y="145"/>
                </a:cubicBezTo>
                <a:cubicBezTo>
                  <a:pt x="121" y="145"/>
                  <a:pt x="121" y="145"/>
                  <a:pt x="120" y="145"/>
                </a:cubicBezTo>
                <a:cubicBezTo>
                  <a:pt x="120" y="146"/>
                  <a:pt x="118" y="145"/>
                  <a:pt x="118" y="144"/>
                </a:cubicBezTo>
                <a:cubicBezTo>
                  <a:pt x="118" y="144"/>
                  <a:pt x="118" y="144"/>
                  <a:pt x="118" y="144"/>
                </a:cubicBezTo>
                <a:cubicBezTo>
                  <a:pt x="118" y="144"/>
                  <a:pt x="118" y="144"/>
                  <a:pt x="118" y="144"/>
                </a:cubicBezTo>
                <a:cubicBezTo>
                  <a:pt x="118" y="144"/>
                  <a:pt x="118" y="144"/>
                  <a:pt x="118" y="144"/>
                </a:cubicBezTo>
                <a:cubicBezTo>
                  <a:pt x="118" y="144"/>
                  <a:pt x="118" y="144"/>
                  <a:pt x="118" y="144"/>
                </a:cubicBezTo>
                <a:cubicBezTo>
                  <a:pt x="118" y="143"/>
                  <a:pt x="117" y="143"/>
                  <a:pt x="116" y="143"/>
                </a:cubicBezTo>
                <a:cubicBezTo>
                  <a:pt x="116" y="143"/>
                  <a:pt x="116" y="143"/>
                  <a:pt x="116" y="143"/>
                </a:cubicBezTo>
                <a:cubicBezTo>
                  <a:pt x="115" y="143"/>
                  <a:pt x="114" y="143"/>
                  <a:pt x="114" y="143"/>
                </a:cubicBezTo>
                <a:cubicBezTo>
                  <a:pt x="113" y="143"/>
                  <a:pt x="113" y="144"/>
                  <a:pt x="113" y="144"/>
                </a:cubicBezTo>
                <a:cubicBezTo>
                  <a:pt x="113" y="144"/>
                  <a:pt x="112" y="144"/>
                  <a:pt x="112" y="144"/>
                </a:cubicBezTo>
                <a:cubicBezTo>
                  <a:pt x="111" y="144"/>
                  <a:pt x="110" y="145"/>
                  <a:pt x="110" y="145"/>
                </a:cubicBezTo>
                <a:cubicBezTo>
                  <a:pt x="109" y="145"/>
                  <a:pt x="109" y="144"/>
                  <a:pt x="108" y="144"/>
                </a:cubicBezTo>
                <a:cubicBezTo>
                  <a:pt x="108" y="144"/>
                  <a:pt x="108" y="144"/>
                  <a:pt x="108" y="145"/>
                </a:cubicBezTo>
                <a:cubicBezTo>
                  <a:pt x="108" y="145"/>
                  <a:pt x="108" y="144"/>
                  <a:pt x="107" y="144"/>
                </a:cubicBezTo>
                <a:cubicBezTo>
                  <a:pt x="107" y="144"/>
                  <a:pt x="106" y="144"/>
                  <a:pt x="106" y="144"/>
                </a:cubicBezTo>
                <a:cubicBezTo>
                  <a:pt x="105" y="145"/>
                  <a:pt x="105" y="145"/>
                  <a:pt x="105" y="145"/>
                </a:cubicBezTo>
                <a:cubicBezTo>
                  <a:pt x="104" y="145"/>
                  <a:pt x="104" y="145"/>
                  <a:pt x="103" y="145"/>
                </a:cubicBezTo>
                <a:cubicBezTo>
                  <a:pt x="103" y="146"/>
                  <a:pt x="102" y="145"/>
                  <a:pt x="102" y="145"/>
                </a:cubicBezTo>
                <a:cubicBezTo>
                  <a:pt x="101" y="144"/>
                  <a:pt x="101" y="144"/>
                  <a:pt x="100" y="143"/>
                </a:cubicBezTo>
                <a:cubicBezTo>
                  <a:pt x="100" y="143"/>
                  <a:pt x="99" y="143"/>
                  <a:pt x="99" y="143"/>
                </a:cubicBezTo>
                <a:cubicBezTo>
                  <a:pt x="98" y="143"/>
                  <a:pt x="98" y="142"/>
                  <a:pt x="98" y="142"/>
                </a:cubicBezTo>
                <a:cubicBezTo>
                  <a:pt x="98" y="142"/>
                  <a:pt x="98" y="142"/>
                  <a:pt x="98" y="142"/>
                </a:cubicBezTo>
                <a:cubicBezTo>
                  <a:pt x="97" y="141"/>
                  <a:pt x="97" y="141"/>
                  <a:pt x="97" y="141"/>
                </a:cubicBezTo>
                <a:cubicBezTo>
                  <a:pt x="97" y="141"/>
                  <a:pt x="97" y="141"/>
                  <a:pt x="97" y="141"/>
                </a:cubicBezTo>
                <a:cubicBezTo>
                  <a:pt x="97" y="141"/>
                  <a:pt x="97" y="141"/>
                  <a:pt x="97" y="141"/>
                </a:cubicBezTo>
                <a:cubicBezTo>
                  <a:pt x="97" y="140"/>
                  <a:pt x="97" y="140"/>
                  <a:pt x="97" y="140"/>
                </a:cubicBezTo>
                <a:cubicBezTo>
                  <a:pt x="97" y="140"/>
                  <a:pt x="97" y="140"/>
                  <a:pt x="97" y="140"/>
                </a:cubicBezTo>
                <a:cubicBezTo>
                  <a:pt x="97" y="140"/>
                  <a:pt x="97" y="140"/>
                  <a:pt x="97" y="140"/>
                </a:cubicBezTo>
                <a:cubicBezTo>
                  <a:pt x="97" y="140"/>
                  <a:pt x="96" y="140"/>
                  <a:pt x="96" y="139"/>
                </a:cubicBezTo>
                <a:cubicBezTo>
                  <a:pt x="96" y="139"/>
                  <a:pt x="96" y="139"/>
                  <a:pt x="96" y="139"/>
                </a:cubicBezTo>
                <a:cubicBezTo>
                  <a:pt x="96" y="139"/>
                  <a:pt x="95" y="139"/>
                  <a:pt x="95" y="138"/>
                </a:cubicBezTo>
                <a:cubicBezTo>
                  <a:pt x="95" y="138"/>
                  <a:pt x="95" y="138"/>
                  <a:pt x="95" y="138"/>
                </a:cubicBezTo>
                <a:cubicBezTo>
                  <a:pt x="95" y="138"/>
                  <a:pt x="95" y="138"/>
                  <a:pt x="94" y="138"/>
                </a:cubicBezTo>
                <a:cubicBezTo>
                  <a:pt x="94" y="138"/>
                  <a:pt x="94" y="138"/>
                  <a:pt x="94" y="138"/>
                </a:cubicBezTo>
                <a:cubicBezTo>
                  <a:pt x="94" y="137"/>
                  <a:pt x="94" y="137"/>
                  <a:pt x="94" y="137"/>
                </a:cubicBezTo>
                <a:cubicBezTo>
                  <a:pt x="94" y="137"/>
                  <a:pt x="94" y="137"/>
                  <a:pt x="94" y="137"/>
                </a:cubicBezTo>
                <a:cubicBezTo>
                  <a:pt x="94" y="136"/>
                  <a:pt x="94" y="137"/>
                  <a:pt x="93" y="137"/>
                </a:cubicBezTo>
                <a:cubicBezTo>
                  <a:pt x="93" y="137"/>
                  <a:pt x="93" y="136"/>
                  <a:pt x="93" y="136"/>
                </a:cubicBezTo>
                <a:cubicBezTo>
                  <a:pt x="93" y="136"/>
                  <a:pt x="93" y="136"/>
                  <a:pt x="93" y="136"/>
                </a:cubicBezTo>
                <a:cubicBezTo>
                  <a:pt x="93" y="136"/>
                  <a:pt x="93" y="136"/>
                  <a:pt x="92" y="136"/>
                </a:cubicBezTo>
                <a:cubicBezTo>
                  <a:pt x="92" y="135"/>
                  <a:pt x="92" y="135"/>
                  <a:pt x="92" y="135"/>
                </a:cubicBezTo>
                <a:cubicBezTo>
                  <a:pt x="93" y="135"/>
                  <a:pt x="93" y="135"/>
                  <a:pt x="93" y="135"/>
                </a:cubicBezTo>
                <a:cubicBezTo>
                  <a:pt x="93" y="135"/>
                  <a:pt x="93" y="134"/>
                  <a:pt x="93" y="134"/>
                </a:cubicBezTo>
                <a:cubicBezTo>
                  <a:pt x="92" y="134"/>
                  <a:pt x="92" y="133"/>
                  <a:pt x="92" y="133"/>
                </a:cubicBezTo>
                <a:cubicBezTo>
                  <a:pt x="92" y="133"/>
                  <a:pt x="92" y="133"/>
                  <a:pt x="92" y="133"/>
                </a:cubicBezTo>
                <a:cubicBezTo>
                  <a:pt x="92" y="133"/>
                  <a:pt x="93" y="132"/>
                  <a:pt x="93" y="132"/>
                </a:cubicBezTo>
                <a:cubicBezTo>
                  <a:pt x="93" y="131"/>
                  <a:pt x="93" y="131"/>
                  <a:pt x="93" y="131"/>
                </a:cubicBezTo>
                <a:cubicBezTo>
                  <a:pt x="93" y="130"/>
                  <a:pt x="94" y="128"/>
                  <a:pt x="93" y="128"/>
                </a:cubicBezTo>
                <a:cubicBezTo>
                  <a:pt x="93" y="127"/>
                  <a:pt x="93" y="126"/>
                  <a:pt x="92" y="126"/>
                </a:cubicBezTo>
                <a:cubicBezTo>
                  <a:pt x="92" y="126"/>
                  <a:pt x="92" y="126"/>
                  <a:pt x="92" y="126"/>
                </a:cubicBezTo>
                <a:cubicBezTo>
                  <a:pt x="92" y="125"/>
                  <a:pt x="92" y="125"/>
                  <a:pt x="92" y="124"/>
                </a:cubicBezTo>
                <a:cubicBezTo>
                  <a:pt x="93" y="124"/>
                  <a:pt x="93" y="124"/>
                  <a:pt x="93" y="124"/>
                </a:cubicBezTo>
                <a:cubicBezTo>
                  <a:pt x="93" y="123"/>
                  <a:pt x="93" y="123"/>
                  <a:pt x="94" y="122"/>
                </a:cubicBezTo>
                <a:cubicBezTo>
                  <a:pt x="94" y="122"/>
                  <a:pt x="94" y="121"/>
                  <a:pt x="95" y="121"/>
                </a:cubicBezTo>
                <a:cubicBezTo>
                  <a:pt x="95" y="121"/>
                  <a:pt x="95" y="121"/>
                  <a:pt x="95" y="121"/>
                </a:cubicBezTo>
                <a:cubicBezTo>
                  <a:pt x="95" y="120"/>
                  <a:pt x="95" y="120"/>
                  <a:pt x="95" y="119"/>
                </a:cubicBezTo>
                <a:cubicBezTo>
                  <a:pt x="95" y="119"/>
                  <a:pt x="96" y="119"/>
                  <a:pt x="96" y="119"/>
                </a:cubicBezTo>
                <a:cubicBezTo>
                  <a:pt x="96" y="118"/>
                  <a:pt x="96" y="117"/>
                  <a:pt x="97" y="117"/>
                </a:cubicBezTo>
                <a:cubicBezTo>
                  <a:pt x="97" y="117"/>
                  <a:pt x="98" y="117"/>
                  <a:pt x="98" y="117"/>
                </a:cubicBezTo>
                <a:cubicBezTo>
                  <a:pt x="99" y="117"/>
                  <a:pt x="100" y="115"/>
                  <a:pt x="100" y="115"/>
                </a:cubicBezTo>
                <a:cubicBezTo>
                  <a:pt x="101" y="114"/>
                  <a:pt x="100" y="114"/>
                  <a:pt x="100" y="113"/>
                </a:cubicBezTo>
                <a:moveTo>
                  <a:pt x="95" y="62"/>
                </a:moveTo>
                <a:cubicBezTo>
                  <a:pt x="95" y="62"/>
                  <a:pt x="95" y="62"/>
                  <a:pt x="95" y="62"/>
                </a:cubicBezTo>
                <a:cubicBezTo>
                  <a:pt x="95" y="63"/>
                  <a:pt x="95" y="63"/>
                  <a:pt x="94" y="63"/>
                </a:cubicBezTo>
                <a:cubicBezTo>
                  <a:pt x="94" y="63"/>
                  <a:pt x="93" y="63"/>
                  <a:pt x="93" y="64"/>
                </a:cubicBezTo>
                <a:cubicBezTo>
                  <a:pt x="92" y="64"/>
                  <a:pt x="92" y="64"/>
                  <a:pt x="92" y="64"/>
                </a:cubicBezTo>
                <a:cubicBezTo>
                  <a:pt x="91" y="64"/>
                  <a:pt x="91" y="65"/>
                  <a:pt x="90" y="65"/>
                </a:cubicBezTo>
                <a:cubicBezTo>
                  <a:pt x="90" y="64"/>
                  <a:pt x="89" y="64"/>
                  <a:pt x="89" y="64"/>
                </a:cubicBezTo>
                <a:cubicBezTo>
                  <a:pt x="89" y="64"/>
                  <a:pt x="88" y="64"/>
                  <a:pt x="88" y="64"/>
                </a:cubicBezTo>
                <a:cubicBezTo>
                  <a:pt x="88" y="64"/>
                  <a:pt x="86" y="64"/>
                  <a:pt x="86" y="64"/>
                </a:cubicBezTo>
                <a:cubicBezTo>
                  <a:pt x="86" y="63"/>
                  <a:pt x="87" y="63"/>
                  <a:pt x="87" y="63"/>
                </a:cubicBezTo>
                <a:cubicBezTo>
                  <a:pt x="86" y="63"/>
                  <a:pt x="86" y="62"/>
                  <a:pt x="86" y="62"/>
                </a:cubicBezTo>
                <a:cubicBezTo>
                  <a:pt x="86" y="62"/>
                  <a:pt x="85" y="62"/>
                  <a:pt x="85" y="62"/>
                </a:cubicBezTo>
                <a:cubicBezTo>
                  <a:pt x="84" y="62"/>
                  <a:pt x="84" y="62"/>
                  <a:pt x="84" y="62"/>
                </a:cubicBezTo>
                <a:cubicBezTo>
                  <a:pt x="84" y="62"/>
                  <a:pt x="84" y="62"/>
                  <a:pt x="84" y="62"/>
                </a:cubicBezTo>
                <a:cubicBezTo>
                  <a:pt x="85" y="62"/>
                  <a:pt x="86" y="62"/>
                  <a:pt x="87" y="61"/>
                </a:cubicBezTo>
                <a:cubicBezTo>
                  <a:pt x="87" y="61"/>
                  <a:pt x="87" y="61"/>
                  <a:pt x="87" y="61"/>
                </a:cubicBezTo>
                <a:cubicBezTo>
                  <a:pt x="87" y="61"/>
                  <a:pt x="87" y="61"/>
                  <a:pt x="87" y="61"/>
                </a:cubicBezTo>
                <a:cubicBezTo>
                  <a:pt x="86" y="61"/>
                  <a:pt x="86" y="61"/>
                  <a:pt x="86" y="60"/>
                </a:cubicBezTo>
                <a:cubicBezTo>
                  <a:pt x="85" y="60"/>
                  <a:pt x="84" y="61"/>
                  <a:pt x="84" y="60"/>
                </a:cubicBezTo>
                <a:cubicBezTo>
                  <a:pt x="84" y="60"/>
                  <a:pt x="84" y="60"/>
                  <a:pt x="84" y="60"/>
                </a:cubicBezTo>
                <a:cubicBezTo>
                  <a:pt x="84" y="60"/>
                  <a:pt x="85" y="60"/>
                  <a:pt x="85" y="60"/>
                </a:cubicBezTo>
                <a:cubicBezTo>
                  <a:pt x="85" y="60"/>
                  <a:pt x="85" y="60"/>
                  <a:pt x="85" y="60"/>
                </a:cubicBezTo>
                <a:cubicBezTo>
                  <a:pt x="85" y="60"/>
                  <a:pt x="85" y="60"/>
                  <a:pt x="84" y="60"/>
                </a:cubicBezTo>
                <a:cubicBezTo>
                  <a:pt x="85" y="59"/>
                  <a:pt x="85" y="60"/>
                  <a:pt x="86" y="59"/>
                </a:cubicBezTo>
                <a:cubicBezTo>
                  <a:pt x="86" y="59"/>
                  <a:pt x="86" y="59"/>
                  <a:pt x="86" y="59"/>
                </a:cubicBezTo>
                <a:cubicBezTo>
                  <a:pt x="86" y="59"/>
                  <a:pt x="86" y="59"/>
                  <a:pt x="85" y="59"/>
                </a:cubicBezTo>
                <a:cubicBezTo>
                  <a:pt x="85" y="59"/>
                  <a:pt x="85" y="59"/>
                  <a:pt x="85" y="59"/>
                </a:cubicBezTo>
                <a:cubicBezTo>
                  <a:pt x="85" y="59"/>
                  <a:pt x="86" y="59"/>
                  <a:pt x="86" y="59"/>
                </a:cubicBezTo>
                <a:cubicBezTo>
                  <a:pt x="86" y="59"/>
                  <a:pt x="87" y="59"/>
                  <a:pt x="87" y="60"/>
                </a:cubicBezTo>
                <a:cubicBezTo>
                  <a:pt x="87" y="60"/>
                  <a:pt x="87" y="60"/>
                  <a:pt x="87" y="60"/>
                </a:cubicBezTo>
                <a:cubicBezTo>
                  <a:pt x="87" y="61"/>
                  <a:pt x="87" y="61"/>
                  <a:pt x="87" y="61"/>
                </a:cubicBezTo>
                <a:cubicBezTo>
                  <a:pt x="88" y="61"/>
                  <a:pt x="88" y="61"/>
                  <a:pt x="88" y="61"/>
                </a:cubicBezTo>
                <a:cubicBezTo>
                  <a:pt x="88" y="60"/>
                  <a:pt x="88" y="60"/>
                  <a:pt x="88" y="60"/>
                </a:cubicBezTo>
                <a:cubicBezTo>
                  <a:pt x="88" y="60"/>
                  <a:pt x="88" y="60"/>
                  <a:pt x="88" y="59"/>
                </a:cubicBezTo>
                <a:cubicBezTo>
                  <a:pt x="89" y="59"/>
                  <a:pt x="89" y="59"/>
                  <a:pt x="89" y="59"/>
                </a:cubicBezTo>
                <a:cubicBezTo>
                  <a:pt x="89" y="59"/>
                  <a:pt x="89" y="59"/>
                  <a:pt x="89" y="59"/>
                </a:cubicBezTo>
                <a:cubicBezTo>
                  <a:pt x="89" y="60"/>
                  <a:pt x="89" y="60"/>
                  <a:pt x="89" y="60"/>
                </a:cubicBezTo>
                <a:cubicBezTo>
                  <a:pt x="90" y="60"/>
                  <a:pt x="90" y="60"/>
                  <a:pt x="90" y="60"/>
                </a:cubicBezTo>
                <a:cubicBezTo>
                  <a:pt x="90" y="60"/>
                  <a:pt x="90" y="60"/>
                  <a:pt x="90" y="60"/>
                </a:cubicBezTo>
                <a:cubicBezTo>
                  <a:pt x="90" y="60"/>
                  <a:pt x="90" y="60"/>
                  <a:pt x="90" y="60"/>
                </a:cubicBezTo>
                <a:cubicBezTo>
                  <a:pt x="90" y="59"/>
                  <a:pt x="90" y="59"/>
                  <a:pt x="90" y="59"/>
                </a:cubicBezTo>
                <a:cubicBezTo>
                  <a:pt x="90" y="60"/>
                  <a:pt x="91" y="60"/>
                  <a:pt x="91" y="60"/>
                </a:cubicBezTo>
                <a:cubicBezTo>
                  <a:pt x="91" y="60"/>
                  <a:pt x="91" y="60"/>
                  <a:pt x="91" y="59"/>
                </a:cubicBezTo>
                <a:cubicBezTo>
                  <a:pt x="92" y="59"/>
                  <a:pt x="92" y="60"/>
                  <a:pt x="93" y="59"/>
                </a:cubicBezTo>
                <a:cubicBezTo>
                  <a:pt x="93" y="59"/>
                  <a:pt x="93" y="59"/>
                  <a:pt x="93" y="59"/>
                </a:cubicBezTo>
                <a:cubicBezTo>
                  <a:pt x="93" y="59"/>
                  <a:pt x="93" y="59"/>
                  <a:pt x="94" y="59"/>
                </a:cubicBezTo>
                <a:cubicBezTo>
                  <a:pt x="94" y="59"/>
                  <a:pt x="94" y="59"/>
                  <a:pt x="95" y="59"/>
                </a:cubicBezTo>
                <a:cubicBezTo>
                  <a:pt x="95" y="59"/>
                  <a:pt x="95" y="60"/>
                  <a:pt x="95" y="60"/>
                </a:cubicBezTo>
                <a:cubicBezTo>
                  <a:pt x="95" y="60"/>
                  <a:pt x="95" y="60"/>
                  <a:pt x="95" y="60"/>
                </a:cubicBezTo>
                <a:cubicBezTo>
                  <a:pt x="95" y="60"/>
                  <a:pt x="95" y="60"/>
                  <a:pt x="95" y="60"/>
                </a:cubicBezTo>
                <a:cubicBezTo>
                  <a:pt x="95" y="60"/>
                  <a:pt x="96" y="60"/>
                  <a:pt x="96" y="60"/>
                </a:cubicBezTo>
                <a:cubicBezTo>
                  <a:pt x="96" y="61"/>
                  <a:pt x="96" y="62"/>
                  <a:pt x="96" y="62"/>
                </a:cubicBezTo>
                <a:cubicBezTo>
                  <a:pt x="96" y="62"/>
                  <a:pt x="96" y="62"/>
                  <a:pt x="95" y="62"/>
                </a:cubicBezTo>
                <a:moveTo>
                  <a:pt x="122" y="146"/>
                </a:moveTo>
                <a:cubicBezTo>
                  <a:pt x="122" y="147"/>
                  <a:pt x="122" y="147"/>
                  <a:pt x="122" y="147"/>
                </a:cubicBezTo>
                <a:cubicBezTo>
                  <a:pt x="122" y="147"/>
                  <a:pt x="122" y="147"/>
                  <a:pt x="122" y="147"/>
                </a:cubicBezTo>
                <a:cubicBezTo>
                  <a:pt x="122" y="147"/>
                  <a:pt x="122" y="147"/>
                  <a:pt x="122" y="147"/>
                </a:cubicBezTo>
                <a:cubicBezTo>
                  <a:pt x="122" y="147"/>
                  <a:pt x="122" y="146"/>
                  <a:pt x="122" y="146"/>
                </a:cubicBezTo>
                <a:cubicBezTo>
                  <a:pt x="122" y="146"/>
                  <a:pt x="122" y="146"/>
                  <a:pt x="122" y="146"/>
                </a:cubicBezTo>
                <a:moveTo>
                  <a:pt x="163" y="176"/>
                </a:moveTo>
                <a:cubicBezTo>
                  <a:pt x="163" y="176"/>
                  <a:pt x="163" y="176"/>
                  <a:pt x="163" y="176"/>
                </a:cubicBezTo>
                <a:cubicBezTo>
                  <a:pt x="163" y="176"/>
                  <a:pt x="164" y="174"/>
                  <a:pt x="164" y="174"/>
                </a:cubicBezTo>
                <a:cubicBezTo>
                  <a:pt x="164" y="173"/>
                  <a:pt x="164" y="173"/>
                  <a:pt x="164" y="173"/>
                </a:cubicBezTo>
                <a:cubicBezTo>
                  <a:pt x="164" y="173"/>
                  <a:pt x="164" y="173"/>
                  <a:pt x="164" y="173"/>
                </a:cubicBezTo>
                <a:cubicBezTo>
                  <a:pt x="164" y="172"/>
                  <a:pt x="163" y="172"/>
                  <a:pt x="163" y="171"/>
                </a:cubicBezTo>
                <a:cubicBezTo>
                  <a:pt x="164" y="171"/>
                  <a:pt x="164" y="170"/>
                  <a:pt x="164" y="170"/>
                </a:cubicBezTo>
                <a:cubicBezTo>
                  <a:pt x="164" y="170"/>
                  <a:pt x="164" y="170"/>
                  <a:pt x="164" y="170"/>
                </a:cubicBezTo>
                <a:cubicBezTo>
                  <a:pt x="165" y="170"/>
                  <a:pt x="165" y="169"/>
                  <a:pt x="165" y="169"/>
                </a:cubicBezTo>
                <a:cubicBezTo>
                  <a:pt x="165" y="169"/>
                  <a:pt x="165" y="170"/>
                  <a:pt x="165" y="169"/>
                </a:cubicBezTo>
                <a:cubicBezTo>
                  <a:pt x="165" y="169"/>
                  <a:pt x="165" y="169"/>
                  <a:pt x="165" y="169"/>
                </a:cubicBezTo>
                <a:cubicBezTo>
                  <a:pt x="166" y="169"/>
                  <a:pt x="166" y="169"/>
                  <a:pt x="166" y="169"/>
                </a:cubicBezTo>
                <a:cubicBezTo>
                  <a:pt x="166" y="169"/>
                  <a:pt x="166" y="169"/>
                  <a:pt x="166" y="169"/>
                </a:cubicBezTo>
                <a:cubicBezTo>
                  <a:pt x="166" y="169"/>
                  <a:pt x="167" y="169"/>
                  <a:pt x="167" y="169"/>
                </a:cubicBezTo>
                <a:cubicBezTo>
                  <a:pt x="167" y="169"/>
                  <a:pt x="167" y="169"/>
                  <a:pt x="167" y="169"/>
                </a:cubicBezTo>
                <a:cubicBezTo>
                  <a:pt x="167" y="169"/>
                  <a:pt x="167" y="169"/>
                  <a:pt x="167" y="169"/>
                </a:cubicBezTo>
                <a:cubicBezTo>
                  <a:pt x="167" y="168"/>
                  <a:pt x="167" y="168"/>
                  <a:pt x="167" y="168"/>
                </a:cubicBezTo>
                <a:cubicBezTo>
                  <a:pt x="167" y="168"/>
                  <a:pt x="167" y="168"/>
                  <a:pt x="167" y="168"/>
                </a:cubicBezTo>
                <a:cubicBezTo>
                  <a:pt x="167" y="168"/>
                  <a:pt x="167" y="168"/>
                  <a:pt x="167" y="168"/>
                </a:cubicBezTo>
                <a:cubicBezTo>
                  <a:pt x="167" y="168"/>
                  <a:pt x="167" y="168"/>
                  <a:pt x="168" y="168"/>
                </a:cubicBezTo>
                <a:cubicBezTo>
                  <a:pt x="168" y="168"/>
                  <a:pt x="168" y="168"/>
                  <a:pt x="168" y="168"/>
                </a:cubicBezTo>
                <a:cubicBezTo>
                  <a:pt x="168" y="168"/>
                  <a:pt x="168" y="168"/>
                  <a:pt x="168" y="167"/>
                </a:cubicBezTo>
                <a:cubicBezTo>
                  <a:pt x="168" y="167"/>
                  <a:pt x="168" y="167"/>
                  <a:pt x="168" y="167"/>
                </a:cubicBezTo>
                <a:cubicBezTo>
                  <a:pt x="168" y="167"/>
                  <a:pt x="168" y="167"/>
                  <a:pt x="168" y="167"/>
                </a:cubicBezTo>
                <a:cubicBezTo>
                  <a:pt x="168" y="167"/>
                  <a:pt x="168" y="167"/>
                  <a:pt x="168" y="167"/>
                </a:cubicBezTo>
                <a:cubicBezTo>
                  <a:pt x="168" y="167"/>
                  <a:pt x="168" y="167"/>
                  <a:pt x="168" y="166"/>
                </a:cubicBezTo>
                <a:cubicBezTo>
                  <a:pt x="168" y="166"/>
                  <a:pt x="168" y="166"/>
                  <a:pt x="168" y="166"/>
                </a:cubicBezTo>
                <a:cubicBezTo>
                  <a:pt x="168" y="167"/>
                  <a:pt x="168" y="167"/>
                  <a:pt x="168" y="167"/>
                </a:cubicBezTo>
                <a:cubicBezTo>
                  <a:pt x="169" y="167"/>
                  <a:pt x="169" y="167"/>
                  <a:pt x="169" y="166"/>
                </a:cubicBezTo>
                <a:cubicBezTo>
                  <a:pt x="169" y="166"/>
                  <a:pt x="169" y="166"/>
                  <a:pt x="169" y="165"/>
                </a:cubicBezTo>
                <a:cubicBezTo>
                  <a:pt x="169" y="165"/>
                  <a:pt x="169" y="165"/>
                  <a:pt x="170" y="165"/>
                </a:cubicBezTo>
                <a:cubicBezTo>
                  <a:pt x="170" y="165"/>
                  <a:pt x="170" y="165"/>
                  <a:pt x="170" y="166"/>
                </a:cubicBezTo>
                <a:cubicBezTo>
                  <a:pt x="171" y="166"/>
                  <a:pt x="170" y="167"/>
                  <a:pt x="171" y="168"/>
                </a:cubicBezTo>
                <a:cubicBezTo>
                  <a:pt x="171" y="168"/>
                  <a:pt x="171" y="168"/>
                  <a:pt x="171" y="169"/>
                </a:cubicBezTo>
                <a:cubicBezTo>
                  <a:pt x="171" y="169"/>
                  <a:pt x="171" y="169"/>
                  <a:pt x="171" y="169"/>
                </a:cubicBezTo>
                <a:cubicBezTo>
                  <a:pt x="170" y="169"/>
                  <a:pt x="170" y="169"/>
                  <a:pt x="170" y="169"/>
                </a:cubicBezTo>
                <a:cubicBezTo>
                  <a:pt x="170" y="169"/>
                  <a:pt x="170" y="169"/>
                  <a:pt x="170" y="169"/>
                </a:cubicBezTo>
                <a:cubicBezTo>
                  <a:pt x="170" y="169"/>
                  <a:pt x="170" y="169"/>
                  <a:pt x="170" y="169"/>
                </a:cubicBezTo>
                <a:cubicBezTo>
                  <a:pt x="170" y="169"/>
                  <a:pt x="170" y="170"/>
                  <a:pt x="170" y="170"/>
                </a:cubicBezTo>
                <a:cubicBezTo>
                  <a:pt x="170" y="170"/>
                  <a:pt x="170" y="170"/>
                  <a:pt x="170" y="171"/>
                </a:cubicBezTo>
                <a:cubicBezTo>
                  <a:pt x="170" y="171"/>
                  <a:pt x="170" y="172"/>
                  <a:pt x="170" y="172"/>
                </a:cubicBezTo>
                <a:cubicBezTo>
                  <a:pt x="169" y="174"/>
                  <a:pt x="168" y="176"/>
                  <a:pt x="168" y="178"/>
                </a:cubicBezTo>
                <a:cubicBezTo>
                  <a:pt x="168" y="179"/>
                  <a:pt x="167" y="180"/>
                  <a:pt x="167" y="181"/>
                </a:cubicBezTo>
                <a:cubicBezTo>
                  <a:pt x="167" y="181"/>
                  <a:pt x="166" y="181"/>
                  <a:pt x="166" y="181"/>
                </a:cubicBezTo>
                <a:cubicBezTo>
                  <a:pt x="165" y="181"/>
                  <a:pt x="165" y="181"/>
                  <a:pt x="165" y="181"/>
                </a:cubicBezTo>
                <a:cubicBezTo>
                  <a:pt x="164" y="181"/>
                  <a:pt x="164" y="181"/>
                  <a:pt x="163" y="180"/>
                </a:cubicBezTo>
                <a:cubicBezTo>
                  <a:pt x="163" y="180"/>
                  <a:pt x="163" y="180"/>
                  <a:pt x="163" y="180"/>
                </a:cubicBezTo>
                <a:cubicBezTo>
                  <a:pt x="163" y="180"/>
                  <a:pt x="163" y="179"/>
                  <a:pt x="163" y="179"/>
                </a:cubicBezTo>
                <a:cubicBezTo>
                  <a:pt x="163" y="179"/>
                  <a:pt x="163" y="179"/>
                  <a:pt x="163" y="178"/>
                </a:cubicBezTo>
                <a:cubicBezTo>
                  <a:pt x="163" y="178"/>
                  <a:pt x="163" y="178"/>
                  <a:pt x="163" y="177"/>
                </a:cubicBezTo>
                <a:cubicBezTo>
                  <a:pt x="162" y="177"/>
                  <a:pt x="163" y="176"/>
                  <a:pt x="163" y="176"/>
                </a:cubicBezTo>
                <a:moveTo>
                  <a:pt x="152" y="108"/>
                </a:moveTo>
                <a:cubicBezTo>
                  <a:pt x="151" y="108"/>
                  <a:pt x="151" y="108"/>
                  <a:pt x="151" y="108"/>
                </a:cubicBezTo>
                <a:cubicBezTo>
                  <a:pt x="151" y="108"/>
                  <a:pt x="151" y="108"/>
                  <a:pt x="150" y="108"/>
                </a:cubicBezTo>
                <a:cubicBezTo>
                  <a:pt x="150" y="108"/>
                  <a:pt x="150" y="108"/>
                  <a:pt x="150" y="108"/>
                </a:cubicBezTo>
                <a:cubicBezTo>
                  <a:pt x="150" y="108"/>
                  <a:pt x="150" y="108"/>
                  <a:pt x="150" y="108"/>
                </a:cubicBezTo>
                <a:cubicBezTo>
                  <a:pt x="150" y="108"/>
                  <a:pt x="150" y="108"/>
                  <a:pt x="150" y="108"/>
                </a:cubicBezTo>
                <a:cubicBezTo>
                  <a:pt x="150" y="108"/>
                  <a:pt x="150" y="107"/>
                  <a:pt x="150" y="107"/>
                </a:cubicBezTo>
                <a:cubicBezTo>
                  <a:pt x="151" y="107"/>
                  <a:pt x="151" y="107"/>
                  <a:pt x="151" y="107"/>
                </a:cubicBezTo>
                <a:cubicBezTo>
                  <a:pt x="151" y="107"/>
                  <a:pt x="152" y="107"/>
                  <a:pt x="152" y="107"/>
                </a:cubicBezTo>
                <a:cubicBezTo>
                  <a:pt x="152" y="107"/>
                  <a:pt x="152" y="107"/>
                  <a:pt x="152" y="108"/>
                </a:cubicBezTo>
                <a:cubicBezTo>
                  <a:pt x="152" y="108"/>
                  <a:pt x="152" y="108"/>
                  <a:pt x="152" y="108"/>
                </a:cubicBezTo>
                <a:moveTo>
                  <a:pt x="141" y="108"/>
                </a:moveTo>
                <a:cubicBezTo>
                  <a:pt x="141" y="108"/>
                  <a:pt x="141" y="108"/>
                  <a:pt x="141" y="108"/>
                </a:cubicBezTo>
                <a:cubicBezTo>
                  <a:pt x="140" y="108"/>
                  <a:pt x="140" y="108"/>
                  <a:pt x="139" y="108"/>
                </a:cubicBezTo>
                <a:cubicBezTo>
                  <a:pt x="139" y="107"/>
                  <a:pt x="139" y="107"/>
                  <a:pt x="140" y="107"/>
                </a:cubicBezTo>
                <a:cubicBezTo>
                  <a:pt x="140" y="107"/>
                  <a:pt x="140" y="107"/>
                  <a:pt x="140" y="107"/>
                </a:cubicBezTo>
                <a:cubicBezTo>
                  <a:pt x="140" y="107"/>
                  <a:pt x="140" y="107"/>
                  <a:pt x="140" y="107"/>
                </a:cubicBezTo>
                <a:cubicBezTo>
                  <a:pt x="140" y="107"/>
                  <a:pt x="140" y="107"/>
                  <a:pt x="140" y="107"/>
                </a:cubicBezTo>
                <a:cubicBezTo>
                  <a:pt x="140" y="107"/>
                  <a:pt x="140" y="107"/>
                  <a:pt x="140" y="107"/>
                </a:cubicBezTo>
                <a:cubicBezTo>
                  <a:pt x="140" y="107"/>
                  <a:pt x="140" y="107"/>
                  <a:pt x="140" y="107"/>
                </a:cubicBezTo>
                <a:cubicBezTo>
                  <a:pt x="140" y="107"/>
                  <a:pt x="140" y="107"/>
                  <a:pt x="140" y="107"/>
                </a:cubicBezTo>
                <a:cubicBezTo>
                  <a:pt x="140" y="107"/>
                  <a:pt x="140" y="107"/>
                  <a:pt x="140" y="107"/>
                </a:cubicBezTo>
                <a:cubicBezTo>
                  <a:pt x="140" y="107"/>
                  <a:pt x="140" y="107"/>
                  <a:pt x="140" y="107"/>
                </a:cubicBezTo>
                <a:cubicBezTo>
                  <a:pt x="141" y="107"/>
                  <a:pt x="141" y="107"/>
                  <a:pt x="141" y="107"/>
                </a:cubicBezTo>
                <a:cubicBezTo>
                  <a:pt x="141" y="108"/>
                  <a:pt x="142" y="108"/>
                  <a:pt x="142" y="108"/>
                </a:cubicBezTo>
                <a:cubicBezTo>
                  <a:pt x="142" y="108"/>
                  <a:pt x="142" y="108"/>
                  <a:pt x="142" y="108"/>
                </a:cubicBezTo>
                <a:cubicBezTo>
                  <a:pt x="142" y="108"/>
                  <a:pt x="142" y="108"/>
                  <a:pt x="142" y="108"/>
                </a:cubicBezTo>
                <a:cubicBezTo>
                  <a:pt x="142" y="108"/>
                  <a:pt x="142" y="108"/>
                  <a:pt x="142" y="108"/>
                </a:cubicBezTo>
                <a:cubicBezTo>
                  <a:pt x="142" y="108"/>
                  <a:pt x="143" y="108"/>
                  <a:pt x="143" y="108"/>
                </a:cubicBezTo>
                <a:cubicBezTo>
                  <a:pt x="143" y="108"/>
                  <a:pt x="143" y="108"/>
                  <a:pt x="143" y="108"/>
                </a:cubicBezTo>
                <a:cubicBezTo>
                  <a:pt x="142" y="108"/>
                  <a:pt x="141" y="108"/>
                  <a:pt x="141" y="108"/>
                </a:cubicBezTo>
                <a:moveTo>
                  <a:pt x="130" y="105"/>
                </a:moveTo>
                <a:cubicBezTo>
                  <a:pt x="130" y="105"/>
                  <a:pt x="130" y="106"/>
                  <a:pt x="129" y="106"/>
                </a:cubicBezTo>
                <a:cubicBezTo>
                  <a:pt x="129" y="105"/>
                  <a:pt x="128" y="105"/>
                  <a:pt x="127" y="105"/>
                </a:cubicBezTo>
                <a:cubicBezTo>
                  <a:pt x="127" y="105"/>
                  <a:pt x="127" y="105"/>
                  <a:pt x="127" y="104"/>
                </a:cubicBezTo>
                <a:cubicBezTo>
                  <a:pt x="127" y="104"/>
                  <a:pt x="127" y="104"/>
                  <a:pt x="128" y="104"/>
                </a:cubicBezTo>
                <a:cubicBezTo>
                  <a:pt x="128" y="104"/>
                  <a:pt x="129" y="104"/>
                  <a:pt x="129" y="104"/>
                </a:cubicBezTo>
                <a:cubicBezTo>
                  <a:pt x="130" y="104"/>
                  <a:pt x="130" y="104"/>
                  <a:pt x="130" y="104"/>
                </a:cubicBezTo>
                <a:cubicBezTo>
                  <a:pt x="130" y="104"/>
                  <a:pt x="130" y="104"/>
                  <a:pt x="130" y="104"/>
                </a:cubicBezTo>
                <a:cubicBezTo>
                  <a:pt x="130" y="104"/>
                  <a:pt x="130" y="105"/>
                  <a:pt x="130" y="105"/>
                </a:cubicBezTo>
                <a:cubicBezTo>
                  <a:pt x="130" y="105"/>
                  <a:pt x="130" y="105"/>
                  <a:pt x="130" y="105"/>
                </a:cubicBezTo>
                <a:moveTo>
                  <a:pt x="123" y="102"/>
                </a:moveTo>
                <a:cubicBezTo>
                  <a:pt x="123" y="102"/>
                  <a:pt x="123" y="102"/>
                  <a:pt x="123" y="102"/>
                </a:cubicBezTo>
                <a:cubicBezTo>
                  <a:pt x="123" y="102"/>
                  <a:pt x="123" y="102"/>
                  <a:pt x="123" y="102"/>
                </a:cubicBezTo>
                <a:cubicBezTo>
                  <a:pt x="122" y="102"/>
                  <a:pt x="122" y="103"/>
                  <a:pt x="122" y="103"/>
                </a:cubicBezTo>
                <a:cubicBezTo>
                  <a:pt x="121" y="102"/>
                  <a:pt x="122" y="102"/>
                  <a:pt x="122" y="101"/>
                </a:cubicBezTo>
                <a:cubicBezTo>
                  <a:pt x="122" y="101"/>
                  <a:pt x="122" y="100"/>
                  <a:pt x="122" y="100"/>
                </a:cubicBezTo>
                <a:cubicBezTo>
                  <a:pt x="122" y="100"/>
                  <a:pt x="122" y="100"/>
                  <a:pt x="122" y="100"/>
                </a:cubicBezTo>
                <a:cubicBezTo>
                  <a:pt x="122" y="100"/>
                  <a:pt x="122" y="100"/>
                  <a:pt x="123" y="100"/>
                </a:cubicBezTo>
                <a:cubicBezTo>
                  <a:pt x="123" y="100"/>
                  <a:pt x="124" y="100"/>
                  <a:pt x="123" y="101"/>
                </a:cubicBezTo>
                <a:cubicBezTo>
                  <a:pt x="123" y="101"/>
                  <a:pt x="123" y="101"/>
                  <a:pt x="123" y="101"/>
                </a:cubicBezTo>
                <a:cubicBezTo>
                  <a:pt x="123" y="101"/>
                  <a:pt x="123" y="101"/>
                  <a:pt x="123" y="102"/>
                </a:cubicBezTo>
                <a:moveTo>
                  <a:pt x="123" y="99"/>
                </a:moveTo>
                <a:cubicBezTo>
                  <a:pt x="123" y="99"/>
                  <a:pt x="123" y="99"/>
                  <a:pt x="123" y="99"/>
                </a:cubicBezTo>
                <a:cubicBezTo>
                  <a:pt x="122" y="99"/>
                  <a:pt x="122" y="99"/>
                  <a:pt x="122" y="99"/>
                </a:cubicBezTo>
                <a:cubicBezTo>
                  <a:pt x="122" y="99"/>
                  <a:pt x="122" y="99"/>
                  <a:pt x="122" y="99"/>
                </a:cubicBezTo>
                <a:cubicBezTo>
                  <a:pt x="122" y="99"/>
                  <a:pt x="122" y="99"/>
                  <a:pt x="122" y="99"/>
                </a:cubicBezTo>
                <a:cubicBezTo>
                  <a:pt x="122" y="99"/>
                  <a:pt x="122" y="99"/>
                  <a:pt x="122" y="99"/>
                </a:cubicBezTo>
                <a:cubicBezTo>
                  <a:pt x="122" y="99"/>
                  <a:pt x="122" y="99"/>
                  <a:pt x="122" y="99"/>
                </a:cubicBezTo>
                <a:cubicBezTo>
                  <a:pt x="122" y="99"/>
                  <a:pt x="122" y="99"/>
                  <a:pt x="122" y="99"/>
                </a:cubicBezTo>
                <a:cubicBezTo>
                  <a:pt x="122" y="99"/>
                  <a:pt x="122" y="99"/>
                  <a:pt x="122" y="99"/>
                </a:cubicBezTo>
                <a:cubicBezTo>
                  <a:pt x="122" y="99"/>
                  <a:pt x="122" y="99"/>
                  <a:pt x="122" y="99"/>
                </a:cubicBezTo>
                <a:cubicBezTo>
                  <a:pt x="122" y="98"/>
                  <a:pt x="122" y="98"/>
                  <a:pt x="122" y="98"/>
                </a:cubicBezTo>
                <a:cubicBezTo>
                  <a:pt x="122" y="98"/>
                  <a:pt x="122" y="98"/>
                  <a:pt x="122" y="98"/>
                </a:cubicBezTo>
                <a:cubicBezTo>
                  <a:pt x="122" y="98"/>
                  <a:pt x="122" y="98"/>
                  <a:pt x="122" y="98"/>
                </a:cubicBezTo>
                <a:cubicBezTo>
                  <a:pt x="122" y="98"/>
                  <a:pt x="122" y="98"/>
                  <a:pt x="122" y="98"/>
                </a:cubicBezTo>
                <a:cubicBezTo>
                  <a:pt x="122" y="98"/>
                  <a:pt x="123" y="97"/>
                  <a:pt x="123" y="97"/>
                </a:cubicBezTo>
                <a:cubicBezTo>
                  <a:pt x="123" y="97"/>
                  <a:pt x="123" y="97"/>
                  <a:pt x="123" y="97"/>
                </a:cubicBezTo>
                <a:cubicBezTo>
                  <a:pt x="123" y="97"/>
                  <a:pt x="123" y="97"/>
                  <a:pt x="123" y="97"/>
                </a:cubicBezTo>
                <a:cubicBezTo>
                  <a:pt x="123" y="97"/>
                  <a:pt x="123" y="97"/>
                  <a:pt x="123" y="97"/>
                </a:cubicBezTo>
                <a:cubicBezTo>
                  <a:pt x="123" y="98"/>
                  <a:pt x="123" y="99"/>
                  <a:pt x="123" y="99"/>
                </a:cubicBezTo>
                <a:cubicBezTo>
                  <a:pt x="123" y="99"/>
                  <a:pt x="123" y="99"/>
                  <a:pt x="123" y="99"/>
                </a:cubicBezTo>
                <a:moveTo>
                  <a:pt x="87" y="43"/>
                </a:moveTo>
                <a:cubicBezTo>
                  <a:pt x="87" y="43"/>
                  <a:pt x="87" y="43"/>
                  <a:pt x="87" y="43"/>
                </a:cubicBezTo>
                <a:cubicBezTo>
                  <a:pt x="87" y="43"/>
                  <a:pt x="87" y="43"/>
                  <a:pt x="87" y="43"/>
                </a:cubicBezTo>
                <a:cubicBezTo>
                  <a:pt x="87" y="43"/>
                  <a:pt x="86" y="43"/>
                  <a:pt x="86" y="43"/>
                </a:cubicBezTo>
                <a:cubicBezTo>
                  <a:pt x="86" y="43"/>
                  <a:pt x="85" y="43"/>
                  <a:pt x="84" y="43"/>
                </a:cubicBezTo>
                <a:cubicBezTo>
                  <a:pt x="84" y="43"/>
                  <a:pt x="84" y="43"/>
                  <a:pt x="84" y="42"/>
                </a:cubicBezTo>
                <a:cubicBezTo>
                  <a:pt x="84" y="42"/>
                  <a:pt x="85" y="42"/>
                  <a:pt x="85" y="42"/>
                </a:cubicBezTo>
                <a:cubicBezTo>
                  <a:pt x="86" y="42"/>
                  <a:pt x="86" y="42"/>
                  <a:pt x="87" y="42"/>
                </a:cubicBezTo>
                <a:cubicBezTo>
                  <a:pt x="87" y="42"/>
                  <a:pt x="87" y="42"/>
                  <a:pt x="87" y="42"/>
                </a:cubicBezTo>
                <a:cubicBezTo>
                  <a:pt x="87" y="42"/>
                  <a:pt x="87" y="42"/>
                  <a:pt x="87" y="42"/>
                </a:cubicBezTo>
                <a:cubicBezTo>
                  <a:pt x="87" y="42"/>
                  <a:pt x="87" y="42"/>
                  <a:pt x="87" y="42"/>
                </a:cubicBezTo>
                <a:cubicBezTo>
                  <a:pt x="87" y="42"/>
                  <a:pt x="86" y="42"/>
                  <a:pt x="86" y="43"/>
                </a:cubicBezTo>
                <a:cubicBezTo>
                  <a:pt x="87" y="43"/>
                  <a:pt x="87" y="43"/>
                  <a:pt x="87" y="43"/>
                </a:cubicBezTo>
                <a:cubicBezTo>
                  <a:pt x="87" y="43"/>
                  <a:pt x="87" y="43"/>
                  <a:pt x="87" y="43"/>
                </a:cubicBezTo>
                <a:moveTo>
                  <a:pt x="85" y="42"/>
                </a:moveTo>
                <a:cubicBezTo>
                  <a:pt x="85" y="42"/>
                  <a:pt x="85" y="42"/>
                  <a:pt x="85" y="42"/>
                </a:cubicBezTo>
                <a:cubicBezTo>
                  <a:pt x="85" y="42"/>
                  <a:pt x="84" y="42"/>
                  <a:pt x="84" y="42"/>
                </a:cubicBezTo>
                <a:cubicBezTo>
                  <a:pt x="84" y="42"/>
                  <a:pt x="84" y="42"/>
                  <a:pt x="84" y="42"/>
                </a:cubicBezTo>
                <a:cubicBezTo>
                  <a:pt x="84" y="42"/>
                  <a:pt x="84" y="42"/>
                  <a:pt x="84" y="42"/>
                </a:cubicBezTo>
                <a:cubicBezTo>
                  <a:pt x="84" y="42"/>
                  <a:pt x="84" y="42"/>
                  <a:pt x="84" y="42"/>
                </a:cubicBezTo>
                <a:cubicBezTo>
                  <a:pt x="84" y="42"/>
                  <a:pt x="85" y="42"/>
                  <a:pt x="85" y="42"/>
                </a:cubicBezTo>
                <a:cubicBezTo>
                  <a:pt x="85" y="42"/>
                  <a:pt x="86" y="41"/>
                  <a:pt x="86" y="41"/>
                </a:cubicBezTo>
                <a:cubicBezTo>
                  <a:pt x="86" y="41"/>
                  <a:pt x="86" y="41"/>
                  <a:pt x="86" y="41"/>
                </a:cubicBezTo>
                <a:cubicBezTo>
                  <a:pt x="86" y="42"/>
                  <a:pt x="86" y="42"/>
                  <a:pt x="85" y="42"/>
                </a:cubicBezTo>
                <a:moveTo>
                  <a:pt x="83" y="41"/>
                </a:moveTo>
                <a:cubicBezTo>
                  <a:pt x="83" y="41"/>
                  <a:pt x="84" y="41"/>
                  <a:pt x="84" y="41"/>
                </a:cubicBezTo>
                <a:cubicBezTo>
                  <a:pt x="84" y="41"/>
                  <a:pt x="84" y="41"/>
                  <a:pt x="84" y="41"/>
                </a:cubicBezTo>
                <a:cubicBezTo>
                  <a:pt x="84" y="41"/>
                  <a:pt x="83" y="42"/>
                  <a:pt x="83" y="42"/>
                </a:cubicBezTo>
                <a:cubicBezTo>
                  <a:pt x="83" y="42"/>
                  <a:pt x="83" y="41"/>
                  <a:pt x="83" y="41"/>
                </a:cubicBezTo>
                <a:moveTo>
                  <a:pt x="85" y="37"/>
                </a:moveTo>
                <a:cubicBezTo>
                  <a:pt x="85" y="37"/>
                  <a:pt x="85" y="36"/>
                  <a:pt x="85" y="36"/>
                </a:cubicBezTo>
                <a:cubicBezTo>
                  <a:pt x="85" y="36"/>
                  <a:pt x="84" y="36"/>
                  <a:pt x="84" y="36"/>
                </a:cubicBezTo>
                <a:cubicBezTo>
                  <a:pt x="84" y="36"/>
                  <a:pt x="85" y="36"/>
                  <a:pt x="85" y="35"/>
                </a:cubicBezTo>
                <a:cubicBezTo>
                  <a:pt x="85" y="36"/>
                  <a:pt x="85" y="36"/>
                  <a:pt x="86" y="36"/>
                </a:cubicBezTo>
                <a:cubicBezTo>
                  <a:pt x="86" y="36"/>
                  <a:pt x="86" y="36"/>
                  <a:pt x="86" y="36"/>
                </a:cubicBezTo>
                <a:cubicBezTo>
                  <a:pt x="86" y="36"/>
                  <a:pt x="86" y="36"/>
                  <a:pt x="86" y="36"/>
                </a:cubicBezTo>
                <a:cubicBezTo>
                  <a:pt x="86" y="36"/>
                  <a:pt x="85" y="37"/>
                  <a:pt x="85" y="37"/>
                </a:cubicBezTo>
                <a:moveTo>
                  <a:pt x="84" y="37"/>
                </a:moveTo>
                <a:cubicBezTo>
                  <a:pt x="84" y="37"/>
                  <a:pt x="84" y="37"/>
                  <a:pt x="84" y="37"/>
                </a:cubicBezTo>
                <a:cubicBezTo>
                  <a:pt x="84" y="37"/>
                  <a:pt x="84" y="37"/>
                  <a:pt x="84" y="37"/>
                </a:cubicBezTo>
                <a:cubicBezTo>
                  <a:pt x="85" y="37"/>
                  <a:pt x="85" y="37"/>
                  <a:pt x="84" y="37"/>
                </a:cubicBezTo>
                <a:moveTo>
                  <a:pt x="84" y="37"/>
                </a:moveTo>
                <a:cubicBezTo>
                  <a:pt x="84" y="37"/>
                  <a:pt x="84" y="37"/>
                  <a:pt x="84" y="37"/>
                </a:cubicBezTo>
                <a:cubicBezTo>
                  <a:pt x="84" y="37"/>
                  <a:pt x="84" y="37"/>
                  <a:pt x="84" y="37"/>
                </a:cubicBezTo>
                <a:cubicBezTo>
                  <a:pt x="84" y="37"/>
                  <a:pt x="84" y="37"/>
                  <a:pt x="84" y="37"/>
                </a:cubicBezTo>
                <a:moveTo>
                  <a:pt x="85" y="39"/>
                </a:moveTo>
                <a:cubicBezTo>
                  <a:pt x="85" y="39"/>
                  <a:pt x="84" y="39"/>
                  <a:pt x="84" y="39"/>
                </a:cubicBezTo>
                <a:cubicBezTo>
                  <a:pt x="84" y="39"/>
                  <a:pt x="84" y="38"/>
                  <a:pt x="85" y="38"/>
                </a:cubicBezTo>
                <a:cubicBezTo>
                  <a:pt x="85" y="38"/>
                  <a:pt x="85" y="38"/>
                  <a:pt x="85" y="38"/>
                </a:cubicBezTo>
                <a:cubicBezTo>
                  <a:pt x="85" y="39"/>
                  <a:pt x="85" y="39"/>
                  <a:pt x="85" y="39"/>
                </a:cubicBezTo>
                <a:cubicBezTo>
                  <a:pt x="85" y="39"/>
                  <a:pt x="85" y="39"/>
                  <a:pt x="85" y="39"/>
                </a:cubicBezTo>
                <a:moveTo>
                  <a:pt x="86" y="47"/>
                </a:moveTo>
                <a:cubicBezTo>
                  <a:pt x="86" y="47"/>
                  <a:pt x="86" y="47"/>
                  <a:pt x="86" y="47"/>
                </a:cubicBezTo>
                <a:cubicBezTo>
                  <a:pt x="86" y="47"/>
                  <a:pt x="86" y="47"/>
                  <a:pt x="86" y="47"/>
                </a:cubicBezTo>
                <a:cubicBezTo>
                  <a:pt x="86" y="47"/>
                  <a:pt x="85" y="47"/>
                  <a:pt x="85" y="48"/>
                </a:cubicBezTo>
                <a:cubicBezTo>
                  <a:pt x="85" y="48"/>
                  <a:pt x="85" y="48"/>
                  <a:pt x="85" y="48"/>
                </a:cubicBezTo>
                <a:cubicBezTo>
                  <a:pt x="85" y="48"/>
                  <a:pt x="85" y="48"/>
                  <a:pt x="85" y="48"/>
                </a:cubicBezTo>
                <a:cubicBezTo>
                  <a:pt x="85" y="48"/>
                  <a:pt x="85" y="48"/>
                  <a:pt x="84" y="48"/>
                </a:cubicBezTo>
                <a:cubicBezTo>
                  <a:pt x="84" y="48"/>
                  <a:pt x="84" y="48"/>
                  <a:pt x="84" y="48"/>
                </a:cubicBezTo>
                <a:cubicBezTo>
                  <a:pt x="84" y="48"/>
                  <a:pt x="84" y="48"/>
                  <a:pt x="84" y="48"/>
                </a:cubicBezTo>
                <a:cubicBezTo>
                  <a:pt x="84" y="48"/>
                  <a:pt x="84" y="47"/>
                  <a:pt x="84" y="47"/>
                </a:cubicBezTo>
                <a:cubicBezTo>
                  <a:pt x="84" y="47"/>
                  <a:pt x="85" y="47"/>
                  <a:pt x="85" y="47"/>
                </a:cubicBezTo>
                <a:cubicBezTo>
                  <a:pt x="85" y="47"/>
                  <a:pt x="85" y="46"/>
                  <a:pt x="86" y="46"/>
                </a:cubicBezTo>
                <a:cubicBezTo>
                  <a:pt x="86" y="46"/>
                  <a:pt x="86" y="46"/>
                  <a:pt x="86" y="46"/>
                </a:cubicBezTo>
                <a:cubicBezTo>
                  <a:pt x="86" y="46"/>
                  <a:pt x="86" y="47"/>
                  <a:pt x="86" y="47"/>
                </a:cubicBezTo>
                <a:cubicBezTo>
                  <a:pt x="86" y="47"/>
                  <a:pt x="86" y="47"/>
                  <a:pt x="86" y="47"/>
                </a:cubicBezTo>
                <a:moveTo>
                  <a:pt x="66" y="74"/>
                </a:moveTo>
                <a:cubicBezTo>
                  <a:pt x="66" y="74"/>
                  <a:pt x="67" y="73"/>
                  <a:pt x="67" y="73"/>
                </a:cubicBezTo>
                <a:cubicBezTo>
                  <a:pt x="67" y="73"/>
                  <a:pt x="67" y="73"/>
                  <a:pt x="67" y="73"/>
                </a:cubicBezTo>
                <a:cubicBezTo>
                  <a:pt x="67" y="73"/>
                  <a:pt x="67" y="73"/>
                  <a:pt x="67" y="73"/>
                </a:cubicBezTo>
                <a:cubicBezTo>
                  <a:pt x="67" y="74"/>
                  <a:pt x="67" y="74"/>
                  <a:pt x="66" y="74"/>
                </a:cubicBezTo>
                <a:cubicBezTo>
                  <a:pt x="66" y="74"/>
                  <a:pt x="66" y="74"/>
                  <a:pt x="66" y="74"/>
                </a:cubicBezTo>
                <a:moveTo>
                  <a:pt x="59" y="100"/>
                </a:moveTo>
                <a:cubicBezTo>
                  <a:pt x="59" y="100"/>
                  <a:pt x="59" y="100"/>
                  <a:pt x="59" y="100"/>
                </a:cubicBezTo>
                <a:cubicBezTo>
                  <a:pt x="59" y="100"/>
                  <a:pt x="59" y="100"/>
                  <a:pt x="59" y="100"/>
                </a:cubicBezTo>
                <a:cubicBezTo>
                  <a:pt x="59" y="100"/>
                  <a:pt x="59" y="100"/>
                  <a:pt x="59" y="100"/>
                </a:cubicBezTo>
                <a:cubicBezTo>
                  <a:pt x="59" y="100"/>
                  <a:pt x="59" y="100"/>
                  <a:pt x="59" y="100"/>
                </a:cubicBezTo>
                <a:cubicBezTo>
                  <a:pt x="59" y="99"/>
                  <a:pt x="59" y="99"/>
                  <a:pt x="59" y="99"/>
                </a:cubicBezTo>
                <a:cubicBezTo>
                  <a:pt x="59" y="99"/>
                  <a:pt x="59" y="99"/>
                  <a:pt x="59" y="99"/>
                </a:cubicBezTo>
                <a:cubicBezTo>
                  <a:pt x="59" y="99"/>
                  <a:pt x="59" y="99"/>
                  <a:pt x="59" y="99"/>
                </a:cubicBezTo>
                <a:cubicBezTo>
                  <a:pt x="58" y="99"/>
                  <a:pt x="58" y="99"/>
                  <a:pt x="57" y="100"/>
                </a:cubicBezTo>
                <a:cubicBezTo>
                  <a:pt x="57" y="100"/>
                  <a:pt x="57" y="100"/>
                  <a:pt x="57" y="100"/>
                </a:cubicBezTo>
                <a:cubicBezTo>
                  <a:pt x="57" y="100"/>
                  <a:pt x="57" y="100"/>
                  <a:pt x="57" y="100"/>
                </a:cubicBezTo>
                <a:cubicBezTo>
                  <a:pt x="57" y="100"/>
                  <a:pt x="58" y="99"/>
                  <a:pt x="58" y="99"/>
                </a:cubicBezTo>
                <a:cubicBezTo>
                  <a:pt x="58" y="99"/>
                  <a:pt x="58" y="99"/>
                  <a:pt x="58" y="99"/>
                </a:cubicBezTo>
                <a:cubicBezTo>
                  <a:pt x="58" y="99"/>
                  <a:pt x="58" y="99"/>
                  <a:pt x="57" y="99"/>
                </a:cubicBezTo>
                <a:cubicBezTo>
                  <a:pt x="57" y="99"/>
                  <a:pt x="57" y="99"/>
                  <a:pt x="57" y="99"/>
                </a:cubicBezTo>
                <a:cubicBezTo>
                  <a:pt x="57" y="99"/>
                  <a:pt x="57" y="99"/>
                  <a:pt x="57" y="99"/>
                </a:cubicBezTo>
                <a:cubicBezTo>
                  <a:pt x="57" y="99"/>
                  <a:pt x="57" y="99"/>
                  <a:pt x="57" y="99"/>
                </a:cubicBezTo>
                <a:cubicBezTo>
                  <a:pt x="57" y="99"/>
                  <a:pt x="57" y="99"/>
                  <a:pt x="57" y="99"/>
                </a:cubicBezTo>
                <a:cubicBezTo>
                  <a:pt x="57" y="99"/>
                  <a:pt x="57" y="99"/>
                  <a:pt x="57" y="99"/>
                </a:cubicBezTo>
                <a:cubicBezTo>
                  <a:pt x="56" y="99"/>
                  <a:pt x="56" y="99"/>
                  <a:pt x="56" y="99"/>
                </a:cubicBezTo>
                <a:cubicBezTo>
                  <a:pt x="55" y="99"/>
                  <a:pt x="55" y="99"/>
                  <a:pt x="54" y="99"/>
                </a:cubicBezTo>
                <a:cubicBezTo>
                  <a:pt x="54" y="99"/>
                  <a:pt x="53" y="99"/>
                  <a:pt x="53" y="99"/>
                </a:cubicBezTo>
                <a:cubicBezTo>
                  <a:pt x="53" y="99"/>
                  <a:pt x="53" y="99"/>
                  <a:pt x="53" y="98"/>
                </a:cubicBezTo>
                <a:cubicBezTo>
                  <a:pt x="53" y="98"/>
                  <a:pt x="54" y="98"/>
                  <a:pt x="54" y="97"/>
                </a:cubicBezTo>
                <a:cubicBezTo>
                  <a:pt x="54" y="97"/>
                  <a:pt x="54" y="97"/>
                  <a:pt x="54" y="97"/>
                </a:cubicBezTo>
                <a:cubicBezTo>
                  <a:pt x="54" y="97"/>
                  <a:pt x="54" y="97"/>
                  <a:pt x="54" y="97"/>
                </a:cubicBezTo>
                <a:cubicBezTo>
                  <a:pt x="54" y="97"/>
                  <a:pt x="54" y="97"/>
                  <a:pt x="55" y="97"/>
                </a:cubicBezTo>
                <a:cubicBezTo>
                  <a:pt x="54" y="96"/>
                  <a:pt x="54" y="96"/>
                  <a:pt x="54" y="96"/>
                </a:cubicBezTo>
                <a:cubicBezTo>
                  <a:pt x="54" y="95"/>
                  <a:pt x="55" y="94"/>
                  <a:pt x="56" y="93"/>
                </a:cubicBezTo>
                <a:cubicBezTo>
                  <a:pt x="56" y="93"/>
                  <a:pt x="57" y="93"/>
                  <a:pt x="57" y="93"/>
                </a:cubicBezTo>
                <a:cubicBezTo>
                  <a:pt x="57" y="93"/>
                  <a:pt x="57" y="93"/>
                  <a:pt x="57" y="93"/>
                </a:cubicBezTo>
                <a:cubicBezTo>
                  <a:pt x="57" y="93"/>
                  <a:pt x="57" y="93"/>
                  <a:pt x="57" y="93"/>
                </a:cubicBezTo>
                <a:cubicBezTo>
                  <a:pt x="57" y="93"/>
                  <a:pt x="57" y="93"/>
                  <a:pt x="57" y="93"/>
                </a:cubicBezTo>
                <a:cubicBezTo>
                  <a:pt x="57" y="93"/>
                  <a:pt x="57" y="93"/>
                  <a:pt x="57" y="93"/>
                </a:cubicBezTo>
                <a:cubicBezTo>
                  <a:pt x="57" y="94"/>
                  <a:pt x="56" y="95"/>
                  <a:pt x="56" y="96"/>
                </a:cubicBezTo>
                <a:cubicBezTo>
                  <a:pt x="56" y="96"/>
                  <a:pt x="56" y="95"/>
                  <a:pt x="57" y="95"/>
                </a:cubicBezTo>
                <a:cubicBezTo>
                  <a:pt x="57" y="95"/>
                  <a:pt x="57" y="95"/>
                  <a:pt x="57" y="95"/>
                </a:cubicBezTo>
                <a:cubicBezTo>
                  <a:pt x="57" y="96"/>
                  <a:pt x="57" y="96"/>
                  <a:pt x="57" y="96"/>
                </a:cubicBezTo>
                <a:cubicBezTo>
                  <a:pt x="57" y="96"/>
                  <a:pt x="57" y="96"/>
                  <a:pt x="57" y="96"/>
                </a:cubicBezTo>
                <a:cubicBezTo>
                  <a:pt x="57" y="96"/>
                  <a:pt x="57" y="96"/>
                  <a:pt x="57" y="96"/>
                </a:cubicBezTo>
                <a:cubicBezTo>
                  <a:pt x="57" y="96"/>
                  <a:pt x="58" y="97"/>
                  <a:pt x="58" y="96"/>
                </a:cubicBezTo>
                <a:cubicBezTo>
                  <a:pt x="58" y="96"/>
                  <a:pt x="58" y="96"/>
                  <a:pt x="58" y="96"/>
                </a:cubicBezTo>
                <a:cubicBezTo>
                  <a:pt x="59" y="96"/>
                  <a:pt x="59" y="96"/>
                  <a:pt x="60" y="96"/>
                </a:cubicBezTo>
                <a:cubicBezTo>
                  <a:pt x="59" y="97"/>
                  <a:pt x="59" y="97"/>
                  <a:pt x="59" y="97"/>
                </a:cubicBezTo>
                <a:cubicBezTo>
                  <a:pt x="59" y="97"/>
                  <a:pt x="59" y="97"/>
                  <a:pt x="59" y="97"/>
                </a:cubicBezTo>
                <a:cubicBezTo>
                  <a:pt x="59" y="97"/>
                  <a:pt x="59" y="97"/>
                  <a:pt x="59" y="97"/>
                </a:cubicBezTo>
                <a:cubicBezTo>
                  <a:pt x="59" y="97"/>
                  <a:pt x="59" y="97"/>
                  <a:pt x="59" y="98"/>
                </a:cubicBezTo>
                <a:cubicBezTo>
                  <a:pt x="59" y="98"/>
                  <a:pt x="60" y="97"/>
                  <a:pt x="60" y="97"/>
                </a:cubicBezTo>
                <a:cubicBezTo>
                  <a:pt x="60" y="97"/>
                  <a:pt x="60" y="97"/>
                  <a:pt x="60" y="97"/>
                </a:cubicBezTo>
                <a:cubicBezTo>
                  <a:pt x="60" y="98"/>
                  <a:pt x="60" y="98"/>
                  <a:pt x="60" y="98"/>
                </a:cubicBezTo>
                <a:cubicBezTo>
                  <a:pt x="60" y="98"/>
                  <a:pt x="60" y="98"/>
                  <a:pt x="59" y="98"/>
                </a:cubicBezTo>
                <a:cubicBezTo>
                  <a:pt x="59" y="98"/>
                  <a:pt x="59" y="98"/>
                  <a:pt x="59" y="98"/>
                </a:cubicBezTo>
                <a:cubicBezTo>
                  <a:pt x="59" y="98"/>
                  <a:pt x="59" y="99"/>
                  <a:pt x="59" y="99"/>
                </a:cubicBezTo>
                <a:cubicBezTo>
                  <a:pt x="59" y="99"/>
                  <a:pt x="59" y="99"/>
                  <a:pt x="59" y="99"/>
                </a:cubicBezTo>
                <a:cubicBezTo>
                  <a:pt x="60" y="99"/>
                  <a:pt x="60" y="99"/>
                  <a:pt x="60" y="98"/>
                </a:cubicBezTo>
                <a:cubicBezTo>
                  <a:pt x="60" y="98"/>
                  <a:pt x="60" y="98"/>
                  <a:pt x="60" y="99"/>
                </a:cubicBezTo>
                <a:cubicBezTo>
                  <a:pt x="60" y="99"/>
                  <a:pt x="60" y="99"/>
                  <a:pt x="60" y="99"/>
                </a:cubicBezTo>
                <a:cubicBezTo>
                  <a:pt x="60" y="99"/>
                  <a:pt x="60" y="99"/>
                  <a:pt x="60" y="99"/>
                </a:cubicBezTo>
                <a:cubicBezTo>
                  <a:pt x="60" y="99"/>
                  <a:pt x="60" y="100"/>
                  <a:pt x="60" y="100"/>
                </a:cubicBezTo>
                <a:cubicBezTo>
                  <a:pt x="60" y="100"/>
                  <a:pt x="60" y="100"/>
                  <a:pt x="59" y="100"/>
                </a:cubicBezTo>
                <a:moveTo>
                  <a:pt x="59" y="166"/>
                </a:moveTo>
                <a:cubicBezTo>
                  <a:pt x="59" y="166"/>
                  <a:pt x="58" y="166"/>
                  <a:pt x="57" y="166"/>
                </a:cubicBezTo>
                <a:cubicBezTo>
                  <a:pt x="57" y="166"/>
                  <a:pt x="57" y="165"/>
                  <a:pt x="57" y="164"/>
                </a:cubicBezTo>
                <a:cubicBezTo>
                  <a:pt x="58" y="164"/>
                  <a:pt x="59" y="164"/>
                  <a:pt x="59" y="165"/>
                </a:cubicBezTo>
                <a:cubicBezTo>
                  <a:pt x="59" y="165"/>
                  <a:pt x="59" y="166"/>
                  <a:pt x="59" y="166"/>
                </a:cubicBezTo>
                <a:moveTo>
                  <a:pt x="58" y="54"/>
                </a:moveTo>
                <a:cubicBezTo>
                  <a:pt x="59" y="55"/>
                  <a:pt x="58" y="55"/>
                  <a:pt x="58" y="55"/>
                </a:cubicBezTo>
                <a:cubicBezTo>
                  <a:pt x="58" y="55"/>
                  <a:pt x="58" y="55"/>
                  <a:pt x="58" y="55"/>
                </a:cubicBezTo>
                <a:cubicBezTo>
                  <a:pt x="58" y="55"/>
                  <a:pt x="58" y="55"/>
                  <a:pt x="58" y="54"/>
                </a:cubicBezTo>
                <a:moveTo>
                  <a:pt x="50" y="101"/>
                </a:moveTo>
                <a:cubicBezTo>
                  <a:pt x="50" y="101"/>
                  <a:pt x="51" y="100"/>
                  <a:pt x="51" y="100"/>
                </a:cubicBezTo>
                <a:cubicBezTo>
                  <a:pt x="52" y="100"/>
                  <a:pt x="52" y="100"/>
                  <a:pt x="52" y="100"/>
                </a:cubicBezTo>
                <a:cubicBezTo>
                  <a:pt x="52" y="100"/>
                  <a:pt x="51" y="101"/>
                  <a:pt x="51" y="101"/>
                </a:cubicBezTo>
                <a:cubicBezTo>
                  <a:pt x="51" y="101"/>
                  <a:pt x="51" y="101"/>
                  <a:pt x="51" y="101"/>
                </a:cubicBezTo>
                <a:cubicBezTo>
                  <a:pt x="51" y="101"/>
                  <a:pt x="51" y="101"/>
                  <a:pt x="51" y="101"/>
                </a:cubicBezTo>
                <a:cubicBezTo>
                  <a:pt x="51" y="101"/>
                  <a:pt x="52" y="100"/>
                  <a:pt x="52" y="101"/>
                </a:cubicBezTo>
                <a:cubicBezTo>
                  <a:pt x="52" y="102"/>
                  <a:pt x="51" y="102"/>
                  <a:pt x="50" y="101"/>
                </a:cubicBezTo>
                <a:moveTo>
                  <a:pt x="44" y="138"/>
                </a:moveTo>
                <a:cubicBezTo>
                  <a:pt x="44" y="138"/>
                  <a:pt x="44" y="138"/>
                  <a:pt x="43" y="138"/>
                </a:cubicBezTo>
                <a:cubicBezTo>
                  <a:pt x="43" y="138"/>
                  <a:pt x="43" y="138"/>
                  <a:pt x="43" y="137"/>
                </a:cubicBezTo>
                <a:cubicBezTo>
                  <a:pt x="43" y="137"/>
                  <a:pt x="43" y="137"/>
                  <a:pt x="43" y="137"/>
                </a:cubicBezTo>
                <a:cubicBezTo>
                  <a:pt x="44" y="137"/>
                  <a:pt x="45" y="137"/>
                  <a:pt x="45" y="137"/>
                </a:cubicBezTo>
                <a:cubicBezTo>
                  <a:pt x="45" y="138"/>
                  <a:pt x="45" y="138"/>
                  <a:pt x="44" y="138"/>
                </a:cubicBezTo>
                <a:moveTo>
                  <a:pt x="44" y="152"/>
                </a:moveTo>
                <a:cubicBezTo>
                  <a:pt x="44" y="152"/>
                  <a:pt x="44" y="152"/>
                  <a:pt x="44" y="152"/>
                </a:cubicBezTo>
                <a:cubicBezTo>
                  <a:pt x="44" y="152"/>
                  <a:pt x="44" y="152"/>
                  <a:pt x="44" y="152"/>
                </a:cubicBezTo>
                <a:cubicBezTo>
                  <a:pt x="44" y="152"/>
                  <a:pt x="44" y="152"/>
                  <a:pt x="44" y="152"/>
                </a:cubicBezTo>
                <a:cubicBezTo>
                  <a:pt x="44" y="152"/>
                  <a:pt x="44" y="152"/>
                  <a:pt x="44" y="152"/>
                </a:cubicBezTo>
                <a:cubicBezTo>
                  <a:pt x="45" y="152"/>
                  <a:pt x="45" y="152"/>
                  <a:pt x="45" y="152"/>
                </a:cubicBezTo>
                <a:cubicBezTo>
                  <a:pt x="45" y="152"/>
                  <a:pt x="45" y="152"/>
                  <a:pt x="45" y="152"/>
                </a:cubicBezTo>
                <a:cubicBezTo>
                  <a:pt x="44" y="152"/>
                  <a:pt x="45" y="152"/>
                  <a:pt x="44" y="152"/>
                </a:cubicBezTo>
                <a:cubicBezTo>
                  <a:pt x="44" y="152"/>
                  <a:pt x="44" y="152"/>
                  <a:pt x="43" y="152"/>
                </a:cubicBezTo>
                <a:cubicBezTo>
                  <a:pt x="43" y="152"/>
                  <a:pt x="43" y="152"/>
                  <a:pt x="43" y="152"/>
                </a:cubicBezTo>
                <a:cubicBezTo>
                  <a:pt x="43" y="152"/>
                  <a:pt x="44" y="152"/>
                  <a:pt x="44" y="152"/>
                </a:cubicBezTo>
                <a:cubicBezTo>
                  <a:pt x="44" y="152"/>
                  <a:pt x="44" y="152"/>
                  <a:pt x="44" y="152"/>
                </a:cubicBezTo>
                <a:moveTo>
                  <a:pt x="41" y="137"/>
                </a:moveTo>
                <a:cubicBezTo>
                  <a:pt x="41" y="137"/>
                  <a:pt x="40" y="137"/>
                  <a:pt x="40" y="137"/>
                </a:cubicBezTo>
                <a:cubicBezTo>
                  <a:pt x="40" y="137"/>
                  <a:pt x="40" y="138"/>
                  <a:pt x="40" y="138"/>
                </a:cubicBezTo>
                <a:cubicBezTo>
                  <a:pt x="39" y="137"/>
                  <a:pt x="39" y="137"/>
                  <a:pt x="39" y="137"/>
                </a:cubicBezTo>
                <a:cubicBezTo>
                  <a:pt x="39" y="138"/>
                  <a:pt x="39" y="138"/>
                  <a:pt x="38" y="138"/>
                </a:cubicBezTo>
                <a:cubicBezTo>
                  <a:pt x="38" y="138"/>
                  <a:pt x="38" y="138"/>
                  <a:pt x="38" y="138"/>
                </a:cubicBezTo>
                <a:cubicBezTo>
                  <a:pt x="37" y="138"/>
                  <a:pt x="37" y="138"/>
                  <a:pt x="37" y="138"/>
                </a:cubicBezTo>
                <a:cubicBezTo>
                  <a:pt x="36" y="138"/>
                  <a:pt x="36" y="138"/>
                  <a:pt x="36" y="138"/>
                </a:cubicBezTo>
                <a:cubicBezTo>
                  <a:pt x="36" y="138"/>
                  <a:pt x="36" y="138"/>
                  <a:pt x="35" y="138"/>
                </a:cubicBezTo>
                <a:cubicBezTo>
                  <a:pt x="35" y="138"/>
                  <a:pt x="35" y="138"/>
                  <a:pt x="35" y="137"/>
                </a:cubicBezTo>
                <a:cubicBezTo>
                  <a:pt x="35" y="137"/>
                  <a:pt x="35" y="137"/>
                  <a:pt x="35" y="137"/>
                </a:cubicBezTo>
                <a:cubicBezTo>
                  <a:pt x="35" y="137"/>
                  <a:pt x="35" y="137"/>
                  <a:pt x="35" y="137"/>
                </a:cubicBezTo>
                <a:cubicBezTo>
                  <a:pt x="36" y="137"/>
                  <a:pt x="37" y="137"/>
                  <a:pt x="37" y="137"/>
                </a:cubicBezTo>
                <a:cubicBezTo>
                  <a:pt x="37" y="137"/>
                  <a:pt x="37" y="137"/>
                  <a:pt x="37" y="137"/>
                </a:cubicBezTo>
                <a:cubicBezTo>
                  <a:pt x="37" y="137"/>
                  <a:pt x="37" y="137"/>
                  <a:pt x="37" y="136"/>
                </a:cubicBezTo>
                <a:cubicBezTo>
                  <a:pt x="37" y="136"/>
                  <a:pt x="36" y="136"/>
                  <a:pt x="36" y="136"/>
                </a:cubicBezTo>
                <a:cubicBezTo>
                  <a:pt x="36" y="136"/>
                  <a:pt x="36" y="136"/>
                  <a:pt x="36" y="136"/>
                </a:cubicBezTo>
                <a:cubicBezTo>
                  <a:pt x="36" y="136"/>
                  <a:pt x="36" y="136"/>
                  <a:pt x="36" y="136"/>
                </a:cubicBezTo>
                <a:cubicBezTo>
                  <a:pt x="36" y="136"/>
                  <a:pt x="36" y="136"/>
                  <a:pt x="36" y="136"/>
                </a:cubicBezTo>
                <a:cubicBezTo>
                  <a:pt x="37" y="136"/>
                  <a:pt x="37" y="136"/>
                  <a:pt x="38" y="136"/>
                </a:cubicBezTo>
                <a:cubicBezTo>
                  <a:pt x="38" y="136"/>
                  <a:pt x="38" y="136"/>
                  <a:pt x="38" y="136"/>
                </a:cubicBezTo>
                <a:cubicBezTo>
                  <a:pt x="38" y="136"/>
                  <a:pt x="39" y="136"/>
                  <a:pt x="39" y="136"/>
                </a:cubicBezTo>
                <a:cubicBezTo>
                  <a:pt x="39" y="136"/>
                  <a:pt x="39" y="136"/>
                  <a:pt x="39" y="136"/>
                </a:cubicBezTo>
                <a:cubicBezTo>
                  <a:pt x="39" y="136"/>
                  <a:pt x="40" y="136"/>
                  <a:pt x="40" y="136"/>
                </a:cubicBezTo>
                <a:cubicBezTo>
                  <a:pt x="40" y="137"/>
                  <a:pt x="42" y="137"/>
                  <a:pt x="42" y="137"/>
                </a:cubicBezTo>
                <a:cubicBezTo>
                  <a:pt x="42" y="137"/>
                  <a:pt x="42" y="138"/>
                  <a:pt x="42" y="138"/>
                </a:cubicBezTo>
                <a:cubicBezTo>
                  <a:pt x="41" y="138"/>
                  <a:pt x="41" y="137"/>
                  <a:pt x="41" y="137"/>
                </a:cubicBezTo>
                <a:moveTo>
                  <a:pt x="34" y="115"/>
                </a:moveTo>
                <a:cubicBezTo>
                  <a:pt x="34" y="115"/>
                  <a:pt x="34" y="115"/>
                  <a:pt x="34" y="115"/>
                </a:cubicBezTo>
                <a:cubicBezTo>
                  <a:pt x="34" y="115"/>
                  <a:pt x="34" y="115"/>
                  <a:pt x="34" y="115"/>
                </a:cubicBezTo>
                <a:cubicBezTo>
                  <a:pt x="34" y="115"/>
                  <a:pt x="34" y="115"/>
                  <a:pt x="34" y="115"/>
                </a:cubicBezTo>
                <a:moveTo>
                  <a:pt x="33" y="115"/>
                </a:moveTo>
                <a:cubicBezTo>
                  <a:pt x="33" y="115"/>
                  <a:pt x="34" y="115"/>
                  <a:pt x="34" y="115"/>
                </a:cubicBezTo>
                <a:cubicBezTo>
                  <a:pt x="34" y="115"/>
                  <a:pt x="34" y="115"/>
                  <a:pt x="34" y="115"/>
                </a:cubicBezTo>
                <a:cubicBezTo>
                  <a:pt x="33" y="115"/>
                  <a:pt x="33" y="115"/>
                  <a:pt x="33" y="115"/>
                </a:cubicBezTo>
                <a:moveTo>
                  <a:pt x="33" y="115"/>
                </a:moveTo>
                <a:cubicBezTo>
                  <a:pt x="33" y="115"/>
                  <a:pt x="33" y="115"/>
                  <a:pt x="33" y="115"/>
                </a:cubicBezTo>
                <a:cubicBezTo>
                  <a:pt x="33" y="115"/>
                  <a:pt x="33" y="115"/>
                  <a:pt x="33" y="115"/>
                </a:cubicBezTo>
                <a:close/>
                <a:moveTo>
                  <a:pt x="32" y="138"/>
                </a:moveTo>
                <a:cubicBezTo>
                  <a:pt x="32" y="138"/>
                  <a:pt x="32" y="138"/>
                  <a:pt x="32" y="138"/>
                </a:cubicBezTo>
                <a:cubicBezTo>
                  <a:pt x="31" y="138"/>
                  <a:pt x="30" y="138"/>
                  <a:pt x="30" y="138"/>
                </a:cubicBezTo>
                <a:cubicBezTo>
                  <a:pt x="30" y="137"/>
                  <a:pt x="31" y="137"/>
                  <a:pt x="31" y="137"/>
                </a:cubicBezTo>
                <a:cubicBezTo>
                  <a:pt x="31" y="137"/>
                  <a:pt x="32" y="138"/>
                  <a:pt x="33" y="138"/>
                </a:cubicBezTo>
                <a:cubicBezTo>
                  <a:pt x="33" y="138"/>
                  <a:pt x="33" y="138"/>
                  <a:pt x="33" y="138"/>
                </a:cubicBezTo>
                <a:cubicBezTo>
                  <a:pt x="32" y="138"/>
                  <a:pt x="32" y="138"/>
                  <a:pt x="32" y="138"/>
                </a:cubicBezTo>
                <a:moveTo>
                  <a:pt x="206" y="140"/>
                </a:moveTo>
                <a:cubicBezTo>
                  <a:pt x="206" y="140"/>
                  <a:pt x="206" y="139"/>
                  <a:pt x="206" y="139"/>
                </a:cubicBezTo>
                <a:cubicBezTo>
                  <a:pt x="206" y="140"/>
                  <a:pt x="207" y="140"/>
                  <a:pt x="207" y="141"/>
                </a:cubicBezTo>
                <a:cubicBezTo>
                  <a:pt x="207" y="141"/>
                  <a:pt x="207" y="141"/>
                  <a:pt x="207" y="141"/>
                </a:cubicBezTo>
                <a:cubicBezTo>
                  <a:pt x="207" y="141"/>
                  <a:pt x="208" y="142"/>
                  <a:pt x="208" y="142"/>
                </a:cubicBezTo>
                <a:cubicBezTo>
                  <a:pt x="208" y="143"/>
                  <a:pt x="207" y="144"/>
                  <a:pt x="206" y="143"/>
                </a:cubicBezTo>
                <a:cubicBezTo>
                  <a:pt x="206" y="143"/>
                  <a:pt x="205" y="143"/>
                  <a:pt x="205" y="142"/>
                </a:cubicBezTo>
                <a:cubicBezTo>
                  <a:pt x="205" y="141"/>
                  <a:pt x="205" y="141"/>
                  <a:pt x="205" y="141"/>
                </a:cubicBezTo>
                <a:cubicBezTo>
                  <a:pt x="205" y="141"/>
                  <a:pt x="205" y="141"/>
                  <a:pt x="205" y="140"/>
                </a:cubicBezTo>
                <a:cubicBezTo>
                  <a:pt x="205" y="140"/>
                  <a:pt x="205" y="140"/>
                  <a:pt x="205" y="140"/>
                </a:cubicBezTo>
                <a:cubicBezTo>
                  <a:pt x="205" y="140"/>
                  <a:pt x="205" y="140"/>
                  <a:pt x="205" y="140"/>
                </a:cubicBezTo>
                <a:cubicBezTo>
                  <a:pt x="205" y="140"/>
                  <a:pt x="205" y="140"/>
                  <a:pt x="206" y="140"/>
                </a:cubicBezTo>
                <a:moveTo>
                  <a:pt x="123" y="75"/>
                </a:moveTo>
                <a:cubicBezTo>
                  <a:pt x="123" y="75"/>
                  <a:pt x="123" y="75"/>
                  <a:pt x="123" y="75"/>
                </a:cubicBezTo>
                <a:cubicBezTo>
                  <a:pt x="124" y="75"/>
                  <a:pt x="124" y="75"/>
                  <a:pt x="124" y="74"/>
                </a:cubicBezTo>
                <a:cubicBezTo>
                  <a:pt x="124" y="74"/>
                  <a:pt x="124" y="74"/>
                  <a:pt x="124" y="74"/>
                </a:cubicBezTo>
                <a:cubicBezTo>
                  <a:pt x="124" y="74"/>
                  <a:pt x="124" y="74"/>
                  <a:pt x="124" y="74"/>
                </a:cubicBezTo>
                <a:cubicBezTo>
                  <a:pt x="124" y="75"/>
                  <a:pt x="124" y="75"/>
                  <a:pt x="124" y="75"/>
                </a:cubicBezTo>
                <a:cubicBezTo>
                  <a:pt x="124" y="75"/>
                  <a:pt x="124" y="75"/>
                  <a:pt x="124" y="76"/>
                </a:cubicBezTo>
                <a:cubicBezTo>
                  <a:pt x="123" y="76"/>
                  <a:pt x="123" y="76"/>
                  <a:pt x="122" y="76"/>
                </a:cubicBezTo>
                <a:cubicBezTo>
                  <a:pt x="122" y="76"/>
                  <a:pt x="122" y="76"/>
                  <a:pt x="122" y="76"/>
                </a:cubicBezTo>
                <a:cubicBezTo>
                  <a:pt x="122" y="76"/>
                  <a:pt x="122" y="76"/>
                  <a:pt x="122" y="76"/>
                </a:cubicBezTo>
                <a:cubicBezTo>
                  <a:pt x="122" y="76"/>
                  <a:pt x="122" y="76"/>
                  <a:pt x="122" y="75"/>
                </a:cubicBezTo>
                <a:cubicBezTo>
                  <a:pt x="122" y="75"/>
                  <a:pt x="123" y="75"/>
                  <a:pt x="123" y="75"/>
                </a:cubicBezTo>
                <a:moveTo>
                  <a:pt x="126" y="78"/>
                </a:moveTo>
                <a:cubicBezTo>
                  <a:pt x="126" y="78"/>
                  <a:pt x="126" y="78"/>
                  <a:pt x="126" y="78"/>
                </a:cubicBezTo>
                <a:cubicBezTo>
                  <a:pt x="126" y="78"/>
                  <a:pt x="126" y="77"/>
                  <a:pt x="126" y="77"/>
                </a:cubicBezTo>
                <a:cubicBezTo>
                  <a:pt x="126" y="77"/>
                  <a:pt x="126" y="77"/>
                  <a:pt x="127" y="77"/>
                </a:cubicBezTo>
                <a:cubicBezTo>
                  <a:pt x="127" y="78"/>
                  <a:pt x="127" y="78"/>
                  <a:pt x="126" y="78"/>
                </a:cubicBezTo>
                <a:cubicBezTo>
                  <a:pt x="126" y="78"/>
                  <a:pt x="126" y="78"/>
                  <a:pt x="126" y="78"/>
                </a:cubicBezTo>
                <a:cubicBezTo>
                  <a:pt x="126" y="78"/>
                  <a:pt x="126" y="78"/>
                  <a:pt x="127" y="78"/>
                </a:cubicBezTo>
                <a:cubicBezTo>
                  <a:pt x="127" y="79"/>
                  <a:pt x="127" y="78"/>
                  <a:pt x="126" y="79"/>
                </a:cubicBezTo>
                <a:cubicBezTo>
                  <a:pt x="126" y="79"/>
                  <a:pt x="126" y="79"/>
                  <a:pt x="126" y="79"/>
                </a:cubicBezTo>
                <a:cubicBezTo>
                  <a:pt x="126" y="79"/>
                  <a:pt x="126" y="79"/>
                  <a:pt x="126" y="79"/>
                </a:cubicBezTo>
                <a:cubicBezTo>
                  <a:pt x="126" y="79"/>
                  <a:pt x="125" y="79"/>
                  <a:pt x="125" y="79"/>
                </a:cubicBezTo>
                <a:cubicBezTo>
                  <a:pt x="125" y="78"/>
                  <a:pt x="125" y="78"/>
                  <a:pt x="126" y="77"/>
                </a:cubicBezTo>
                <a:cubicBezTo>
                  <a:pt x="126" y="77"/>
                  <a:pt x="126" y="77"/>
                  <a:pt x="126" y="78"/>
                </a:cubicBezTo>
                <a:moveTo>
                  <a:pt x="40" y="107"/>
                </a:moveTo>
                <a:cubicBezTo>
                  <a:pt x="40" y="107"/>
                  <a:pt x="40" y="107"/>
                  <a:pt x="40" y="107"/>
                </a:cubicBezTo>
                <a:cubicBezTo>
                  <a:pt x="40" y="107"/>
                  <a:pt x="40" y="107"/>
                  <a:pt x="40" y="107"/>
                </a:cubicBezTo>
                <a:cubicBezTo>
                  <a:pt x="40" y="107"/>
                  <a:pt x="40" y="107"/>
                  <a:pt x="40" y="107"/>
                </a:cubicBezTo>
                <a:cubicBezTo>
                  <a:pt x="40" y="107"/>
                  <a:pt x="40" y="107"/>
                  <a:pt x="40" y="107"/>
                </a:cubicBezTo>
                <a:cubicBezTo>
                  <a:pt x="40" y="107"/>
                  <a:pt x="40" y="107"/>
                  <a:pt x="40" y="107"/>
                </a:cubicBezTo>
                <a:moveTo>
                  <a:pt x="40" y="107"/>
                </a:moveTo>
                <a:cubicBezTo>
                  <a:pt x="40" y="107"/>
                  <a:pt x="40" y="107"/>
                  <a:pt x="40" y="107"/>
                </a:cubicBezTo>
                <a:cubicBezTo>
                  <a:pt x="40" y="107"/>
                  <a:pt x="40" y="107"/>
                  <a:pt x="40" y="107"/>
                </a:cubicBezTo>
                <a:close/>
                <a:moveTo>
                  <a:pt x="33" y="114"/>
                </a:moveTo>
                <a:cubicBezTo>
                  <a:pt x="33" y="114"/>
                  <a:pt x="33" y="114"/>
                  <a:pt x="33" y="114"/>
                </a:cubicBezTo>
                <a:cubicBezTo>
                  <a:pt x="33" y="114"/>
                  <a:pt x="33" y="114"/>
                  <a:pt x="33" y="114"/>
                </a:cubicBezTo>
                <a:cubicBezTo>
                  <a:pt x="33" y="114"/>
                  <a:pt x="33" y="114"/>
                  <a:pt x="33" y="114"/>
                </a:cubicBezTo>
                <a:moveTo>
                  <a:pt x="33" y="115"/>
                </a:moveTo>
                <a:cubicBezTo>
                  <a:pt x="33" y="114"/>
                  <a:pt x="33" y="114"/>
                  <a:pt x="33" y="114"/>
                </a:cubicBezTo>
                <a:cubicBezTo>
                  <a:pt x="33" y="114"/>
                  <a:pt x="33" y="114"/>
                  <a:pt x="33" y="115"/>
                </a:cubicBezTo>
                <a:close/>
                <a:moveTo>
                  <a:pt x="33" y="114"/>
                </a:moveTo>
                <a:cubicBezTo>
                  <a:pt x="33" y="114"/>
                  <a:pt x="33" y="114"/>
                  <a:pt x="33" y="114"/>
                </a:cubicBezTo>
                <a:cubicBezTo>
                  <a:pt x="33" y="114"/>
                  <a:pt x="33" y="114"/>
                  <a:pt x="33" y="114"/>
                </a:cubicBezTo>
                <a:close/>
                <a:moveTo>
                  <a:pt x="33" y="114"/>
                </a:moveTo>
                <a:cubicBezTo>
                  <a:pt x="33" y="114"/>
                  <a:pt x="33" y="114"/>
                  <a:pt x="33" y="114"/>
                </a:cubicBezTo>
                <a:cubicBezTo>
                  <a:pt x="33" y="114"/>
                  <a:pt x="33" y="114"/>
                  <a:pt x="33" y="114"/>
                </a:cubicBezTo>
                <a:close/>
              </a:path>
            </a:pathLst>
          </a:custGeom>
          <a:solidFill>
            <a:schemeClr val="bg1"/>
          </a:solidFill>
          <a:ln w="9525">
            <a:noFill/>
            <a:round/>
            <a:headEnd/>
            <a:tailEnd/>
          </a:ln>
        </p:spPr>
        <p:txBody>
          <a:bodyPr vert="horz" wrap="square" lIns="34286" tIns="17143" rIns="34286" bIns="17143" numCol="1" anchor="t" anchorCtr="0" compatLnSpc="1">
            <a:prstTxWarp prst="textNoShape">
              <a:avLst/>
            </a:prstTxWarp>
          </a:bodyPr>
          <a:lstStyle/>
          <a:p>
            <a:endParaRPr lang="en-US" sz="806" dirty="0"/>
          </a:p>
        </p:txBody>
      </p:sp>
      <p:grpSp>
        <p:nvGrpSpPr>
          <p:cNvPr id="10" name="Grouper 5"/>
          <p:cNvGrpSpPr/>
          <p:nvPr/>
        </p:nvGrpSpPr>
        <p:grpSpPr>
          <a:xfrm>
            <a:off x="1985982" y="3505414"/>
            <a:ext cx="535450" cy="414428"/>
            <a:chOff x="16469313" y="8162657"/>
            <a:chExt cx="1428051" cy="1105284"/>
          </a:xfrm>
        </p:grpSpPr>
        <p:grpSp>
          <p:nvGrpSpPr>
            <p:cNvPr id="11" name="Group 709"/>
            <p:cNvGrpSpPr>
              <a:grpSpLocks/>
            </p:cNvGrpSpPr>
            <p:nvPr/>
          </p:nvGrpSpPr>
          <p:grpSpPr bwMode="auto">
            <a:xfrm>
              <a:off x="16469313" y="8162657"/>
              <a:ext cx="471297" cy="1015378"/>
              <a:chOff x="6084168" y="3828473"/>
              <a:chExt cx="172244" cy="371476"/>
            </a:xfrm>
            <a:solidFill>
              <a:schemeClr val="bg1"/>
            </a:solidFill>
          </p:grpSpPr>
          <p:sp>
            <p:nvSpPr>
              <p:cNvPr id="18" name="Oval 17"/>
              <p:cNvSpPr>
                <a:spLocks noChangeArrowheads="1"/>
              </p:cNvSpPr>
              <p:nvPr/>
            </p:nvSpPr>
            <p:spPr bwMode="auto">
              <a:xfrm>
                <a:off x="6142320" y="3828650"/>
                <a:ext cx="54627" cy="56441"/>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806" dirty="0">
                  <a:latin typeface="Open Sans Light"/>
                  <a:cs typeface="Open Sans Light"/>
                </a:endParaRPr>
              </a:p>
            </p:txBody>
          </p:sp>
          <p:sp>
            <p:nvSpPr>
              <p:cNvPr id="19" name="Freeform 7"/>
              <p:cNvSpPr>
                <a:spLocks/>
              </p:cNvSpPr>
              <p:nvPr/>
            </p:nvSpPr>
            <p:spPr bwMode="auto">
              <a:xfrm>
                <a:off x="6084168" y="3895673"/>
                <a:ext cx="172694" cy="305133"/>
              </a:xfrm>
              <a:custGeom>
                <a:avLst/>
                <a:gdLst>
                  <a:gd name="T0" fmla="*/ 91 w 92"/>
                  <a:gd name="T1" fmla="*/ 60 h 162"/>
                  <a:gd name="T2" fmla="*/ 75 w 92"/>
                  <a:gd name="T3" fmla="*/ 10 h 162"/>
                  <a:gd name="T4" fmla="*/ 64 w 92"/>
                  <a:gd name="T5" fmla="*/ 0 h 162"/>
                  <a:gd name="T6" fmla="*/ 28 w 92"/>
                  <a:gd name="T7" fmla="*/ 0 h 162"/>
                  <a:gd name="T8" fmla="*/ 19 w 92"/>
                  <a:gd name="T9" fmla="*/ 5 h 162"/>
                  <a:gd name="T10" fmla="*/ 18 w 92"/>
                  <a:gd name="T11" fmla="*/ 7 h 162"/>
                  <a:gd name="T12" fmla="*/ 18 w 92"/>
                  <a:gd name="T13" fmla="*/ 7 h 162"/>
                  <a:gd name="T14" fmla="*/ 17 w 92"/>
                  <a:gd name="T15" fmla="*/ 8 h 162"/>
                  <a:gd name="T16" fmla="*/ 1 w 92"/>
                  <a:gd name="T17" fmla="*/ 60 h 162"/>
                  <a:gd name="T18" fmla="*/ 5 w 92"/>
                  <a:gd name="T19" fmla="*/ 68 h 162"/>
                  <a:gd name="T20" fmla="*/ 14 w 92"/>
                  <a:gd name="T21" fmla="*/ 64 h 162"/>
                  <a:gd name="T22" fmla="*/ 26 w 92"/>
                  <a:gd name="T23" fmla="*/ 23 h 162"/>
                  <a:gd name="T24" fmla="*/ 28 w 92"/>
                  <a:gd name="T25" fmla="*/ 23 h 162"/>
                  <a:gd name="T26" fmla="*/ 29 w 92"/>
                  <a:gd name="T27" fmla="*/ 23 h 162"/>
                  <a:gd name="T28" fmla="*/ 9 w 92"/>
                  <a:gd name="T29" fmla="*/ 96 h 162"/>
                  <a:gd name="T30" fmla="*/ 29 w 92"/>
                  <a:gd name="T31" fmla="*/ 96 h 162"/>
                  <a:gd name="T32" fmla="*/ 29 w 92"/>
                  <a:gd name="T33" fmla="*/ 154 h 162"/>
                  <a:gd name="T34" fmla="*/ 37 w 92"/>
                  <a:gd name="T35" fmla="*/ 162 h 162"/>
                  <a:gd name="T36" fmla="*/ 44 w 92"/>
                  <a:gd name="T37" fmla="*/ 154 h 162"/>
                  <a:gd name="T38" fmla="*/ 44 w 92"/>
                  <a:gd name="T39" fmla="*/ 96 h 162"/>
                  <a:gd name="T40" fmla="*/ 49 w 92"/>
                  <a:gd name="T41" fmla="*/ 96 h 162"/>
                  <a:gd name="T42" fmla="*/ 49 w 92"/>
                  <a:gd name="T43" fmla="*/ 154 h 162"/>
                  <a:gd name="T44" fmla="*/ 56 w 92"/>
                  <a:gd name="T45" fmla="*/ 162 h 162"/>
                  <a:gd name="T46" fmla="*/ 64 w 92"/>
                  <a:gd name="T47" fmla="*/ 154 h 162"/>
                  <a:gd name="T48" fmla="*/ 64 w 92"/>
                  <a:gd name="T49" fmla="*/ 96 h 162"/>
                  <a:gd name="T50" fmla="*/ 83 w 92"/>
                  <a:gd name="T51" fmla="*/ 96 h 162"/>
                  <a:gd name="T52" fmla="*/ 63 w 92"/>
                  <a:gd name="T53" fmla="*/ 23 h 162"/>
                  <a:gd name="T54" fmla="*/ 64 w 92"/>
                  <a:gd name="T55" fmla="*/ 23 h 162"/>
                  <a:gd name="T56" fmla="*/ 65 w 92"/>
                  <a:gd name="T57" fmla="*/ 23 h 162"/>
                  <a:gd name="T58" fmla="*/ 79 w 92"/>
                  <a:gd name="T59" fmla="*/ 64 h 162"/>
                  <a:gd name="T60" fmla="*/ 87 w 92"/>
                  <a:gd name="T61" fmla="*/ 68 h 162"/>
                  <a:gd name="T62" fmla="*/ 91 w 92"/>
                  <a:gd name="T63" fmla="*/ 6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162">
                    <a:moveTo>
                      <a:pt x="91" y="60"/>
                    </a:moveTo>
                    <a:cubicBezTo>
                      <a:pt x="75" y="10"/>
                      <a:pt x="75" y="10"/>
                      <a:pt x="75" y="10"/>
                    </a:cubicBezTo>
                    <a:cubicBezTo>
                      <a:pt x="74" y="4"/>
                      <a:pt x="70" y="0"/>
                      <a:pt x="64" y="0"/>
                    </a:cubicBezTo>
                    <a:cubicBezTo>
                      <a:pt x="28" y="0"/>
                      <a:pt x="28" y="0"/>
                      <a:pt x="28" y="0"/>
                    </a:cubicBezTo>
                    <a:cubicBezTo>
                      <a:pt x="24" y="0"/>
                      <a:pt x="21" y="2"/>
                      <a:pt x="19" y="5"/>
                    </a:cubicBezTo>
                    <a:cubicBezTo>
                      <a:pt x="18" y="5"/>
                      <a:pt x="18" y="6"/>
                      <a:pt x="18" y="7"/>
                    </a:cubicBezTo>
                    <a:cubicBezTo>
                      <a:pt x="18" y="7"/>
                      <a:pt x="18" y="7"/>
                      <a:pt x="18" y="7"/>
                    </a:cubicBezTo>
                    <a:cubicBezTo>
                      <a:pt x="18" y="7"/>
                      <a:pt x="17" y="8"/>
                      <a:pt x="17" y="8"/>
                    </a:cubicBezTo>
                    <a:cubicBezTo>
                      <a:pt x="1" y="60"/>
                      <a:pt x="1" y="60"/>
                      <a:pt x="1" y="60"/>
                    </a:cubicBezTo>
                    <a:cubicBezTo>
                      <a:pt x="0" y="63"/>
                      <a:pt x="2" y="67"/>
                      <a:pt x="5" y="68"/>
                    </a:cubicBezTo>
                    <a:cubicBezTo>
                      <a:pt x="9" y="69"/>
                      <a:pt x="13" y="67"/>
                      <a:pt x="14" y="64"/>
                    </a:cubicBezTo>
                    <a:cubicBezTo>
                      <a:pt x="26" y="23"/>
                      <a:pt x="26" y="23"/>
                      <a:pt x="26" y="23"/>
                    </a:cubicBezTo>
                    <a:cubicBezTo>
                      <a:pt x="27" y="23"/>
                      <a:pt x="27" y="23"/>
                      <a:pt x="28" y="23"/>
                    </a:cubicBezTo>
                    <a:cubicBezTo>
                      <a:pt x="29" y="23"/>
                      <a:pt x="29" y="23"/>
                      <a:pt x="29" y="23"/>
                    </a:cubicBezTo>
                    <a:cubicBezTo>
                      <a:pt x="9" y="96"/>
                      <a:pt x="9" y="96"/>
                      <a:pt x="9" y="96"/>
                    </a:cubicBezTo>
                    <a:cubicBezTo>
                      <a:pt x="29" y="96"/>
                      <a:pt x="29" y="96"/>
                      <a:pt x="29" y="96"/>
                    </a:cubicBezTo>
                    <a:cubicBezTo>
                      <a:pt x="29" y="154"/>
                      <a:pt x="29" y="154"/>
                      <a:pt x="29" y="154"/>
                    </a:cubicBezTo>
                    <a:cubicBezTo>
                      <a:pt x="29" y="159"/>
                      <a:pt x="33" y="162"/>
                      <a:pt x="37" y="162"/>
                    </a:cubicBezTo>
                    <a:cubicBezTo>
                      <a:pt x="41" y="162"/>
                      <a:pt x="44" y="159"/>
                      <a:pt x="44" y="154"/>
                    </a:cubicBezTo>
                    <a:cubicBezTo>
                      <a:pt x="44" y="96"/>
                      <a:pt x="44" y="96"/>
                      <a:pt x="44" y="96"/>
                    </a:cubicBezTo>
                    <a:cubicBezTo>
                      <a:pt x="49" y="96"/>
                      <a:pt x="49" y="96"/>
                      <a:pt x="49" y="96"/>
                    </a:cubicBezTo>
                    <a:cubicBezTo>
                      <a:pt x="49" y="154"/>
                      <a:pt x="49" y="154"/>
                      <a:pt x="49" y="154"/>
                    </a:cubicBezTo>
                    <a:cubicBezTo>
                      <a:pt x="49" y="159"/>
                      <a:pt x="52" y="162"/>
                      <a:pt x="56" y="162"/>
                    </a:cubicBezTo>
                    <a:cubicBezTo>
                      <a:pt x="60" y="162"/>
                      <a:pt x="64" y="159"/>
                      <a:pt x="64" y="154"/>
                    </a:cubicBezTo>
                    <a:cubicBezTo>
                      <a:pt x="64" y="96"/>
                      <a:pt x="64" y="96"/>
                      <a:pt x="64" y="96"/>
                    </a:cubicBezTo>
                    <a:cubicBezTo>
                      <a:pt x="83" y="96"/>
                      <a:pt x="83" y="96"/>
                      <a:pt x="83" y="96"/>
                    </a:cubicBezTo>
                    <a:cubicBezTo>
                      <a:pt x="63" y="23"/>
                      <a:pt x="63" y="23"/>
                      <a:pt x="63" y="23"/>
                    </a:cubicBezTo>
                    <a:cubicBezTo>
                      <a:pt x="64" y="23"/>
                      <a:pt x="64" y="23"/>
                      <a:pt x="64" y="23"/>
                    </a:cubicBezTo>
                    <a:cubicBezTo>
                      <a:pt x="65" y="23"/>
                      <a:pt x="65" y="23"/>
                      <a:pt x="65" y="23"/>
                    </a:cubicBezTo>
                    <a:cubicBezTo>
                      <a:pt x="79" y="64"/>
                      <a:pt x="79" y="64"/>
                      <a:pt x="79" y="64"/>
                    </a:cubicBezTo>
                    <a:cubicBezTo>
                      <a:pt x="80" y="67"/>
                      <a:pt x="84" y="69"/>
                      <a:pt x="87" y="68"/>
                    </a:cubicBezTo>
                    <a:cubicBezTo>
                      <a:pt x="91" y="67"/>
                      <a:pt x="92" y="63"/>
                      <a:pt x="91" y="6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806" dirty="0">
                  <a:latin typeface="Open Sans Light"/>
                  <a:cs typeface="Open Sans Light"/>
                </a:endParaRPr>
              </a:p>
            </p:txBody>
          </p:sp>
        </p:grpSp>
        <p:grpSp>
          <p:nvGrpSpPr>
            <p:cNvPr id="12" name="Group 709"/>
            <p:cNvGrpSpPr>
              <a:grpSpLocks/>
            </p:cNvGrpSpPr>
            <p:nvPr/>
          </p:nvGrpSpPr>
          <p:grpSpPr bwMode="auto">
            <a:xfrm>
              <a:off x="17426067" y="8165000"/>
              <a:ext cx="471297" cy="1015378"/>
              <a:chOff x="6084168" y="3828473"/>
              <a:chExt cx="172244" cy="371476"/>
            </a:xfrm>
            <a:solidFill>
              <a:srgbClr val="FFFFFF"/>
            </a:solidFill>
          </p:grpSpPr>
          <p:sp>
            <p:nvSpPr>
              <p:cNvPr id="16" name="Oval 15"/>
              <p:cNvSpPr>
                <a:spLocks noChangeArrowheads="1"/>
              </p:cNvSpPr>
              <p:nvPr/>
            </p:nvSpPr>
            <p:spPr bwMode="auto">
              <a:xfrm>
                <a:off x="6142320" y="3828650"/>
                <a:ext cx="54627" cy="56441"/>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806" dirty="0">
                  <a:latin typeface="Open Sans Light"/>
                  <a:cs typeface="Open Sans Light"/>
                </a:endParaRPr>
              </a:p>
            </p:txBody>
          </p:sp>
          <p:sp>
            <p:nvSpPr>
              <p:cNvPr id="17" name="Freeform 7"/>
              <p:cNvSpPr>
                <a:spLocks/>
              </p:cNvSpPr>
              <p:nvPr/>
            </p:nvSpPr>
            <p:spPr bwMode="auto">
              <a:xfrm>
                <a:off x="6084168" y="3895673"/>
                <a:ext cx="172694" cy="305133"/>
              </a:xfrm>
              <a:custGeom>
                <a:avLst/>
                <a:gdLst>
                  <a:gd name="T0" fmla="*/ 91 w 92"/>
                  <a:gd name="T1" fmla="*/ 60 h 162"/>
                  <a:gd name="T2" fmla="*/ 75 w 92"/>
                  <a:gd name="T3" fmla="*/ 10 h 162"/>
                  <a:gd name="T4" fmla="*/ 64 w 92"/>
                  <a:gd name="T5" fmla="*/ 0 h 162"/>
                  <a:gd name="T6" fmla="*/ 28 w 92"/>
                  <a:gd name="T7" fmla="*/ 0 h 162"/>
                  <a:gd name="T8" fmla="*/ 19 w 92"/>
                  <a:gd name="T9" fmla="*/ 5 h 162"/>
                  <a:gd name="T10" fmla="*/ 18 w 92"/>
                  <a:gd name="T11" fmla="*/ 7 h 162"/>
                  <a:gd name="T12" fmla="*/ 18 w 92"/>
                  <a:gd name="T13" fmla="*/ 7 h 162"/>
                  <a:gd name="T14" fmla="*/ 17 w 92"/>
                  <a:gd name="T15" fmla="*/ 8 h 162"/>
                  <a:gd name="T16" fmla="*/ 1 w 92"/>
                  <a:gd name="T17" fmla="*/ 60 h 162"/>
                  <a:gd name="T18" fmla="*/ 5 w 92"/>
                  <a:gd name="T19" fmla="*/ 68 h 162"/>
                  <a:gd name="T20" fmla="*/ 14 w 92"/>
                  <a:gd name="T21" fmla="*/ 64 h 162"/>
                  <a:gd name="T22" fmla="*/ 26 w 92"/>
                  <a:gd name="T23" fmla="*/ 23 h 162"/>
                  <a:gd name="T24" fmla="*/ 28 w 92"/>
                  <a:gd name="T25" fmla="*/ 23 h 162"/>
                  <a:gd name="T26" fmla="*/ 29 w 92"/>
                  <a:gd name="T27" fmla="*/ 23 h 162"/>
                  <a:gd name="T28" fmla="*/ 9 w 92"/>
                  <a:gd name="T29" fmla="*/ 96 h 162"/>
                  <a:gd name="T30" fmla="*/ 29 w 92"/>
                  <a:gd name="T31" fmla="*/ 96 h 162"/>
                  <a:gd name="T32" fmla="*/ 29 w 92"/>
                  <a:gd name="T33" fmla="*/ 154 h 162"/>
                  <a:gd name="T34" fmla="*/ 37 w 92"/>
                  <a:gd name="T35" fmla="*/ 162 h 162"/>
                  <a:gd name="T36" fmla="*/ 44 w 92"/>
                  <a:gd name="T37" fmla="*/ 154 h 162"/>
                  <a:gd name="T38" fmla="*/ 44 w 92"/>
                  <a:gd name="T39" fmla="*/ 96 h 162"/>
                  <a:gd name="T40" fmla="*/ 49 w 92"/>
                  <a:gd name="T41" fmla="*/ 96 h 162"/>
                  <a:gd name="T42" fmla="*/ 49 w 92"/>
                  <a:gd name="T43" fmla="*/ 154 h 162"/>
                  <a:gd name="T44" fmla="*/ 56 w 92"/>
                  <a:gd name="T45" fmla="*/ 162 h 162"/>
                  <a:gd name="T46" fmla="*/ 64 w 92"/>
                  <a:gd name="T47" fmla="*/ 154 h 162"/>
                  <a:gd name="T48" fmla="*/ 64 w 92"/>
                  <a:gd name="T49" fmla="*/ 96 h 162"/>
                  <a:gd name="T50" fmla="*/ 83 w 92"/>
                  <a:gd name="T51" fmla="*/ 96 h 162"/>
                  <a:gd name="T52" fmla="*/ 63 w 92"/>
                  <a:gd name="T53" fmla="*/ 23 h 162"/>
                  <a:gd name="T54" fmla="*/ 64 w 92"/>
                  <a:gd name="T55" fmla="*/ 23 h 162"/>
                  <a:gd name="T56" fmla="*/ 65 w 92"/>
                  <a:gd name="T57" fmla="*/ 23 h 162"/>
                  <a:gd name="T58" fmla="*/ 79 w 92"/>
                  <a:gd name="T59" fmla="*/ 64 h 162"/>
                  <a:gd name="T60" fmla="*/ 87 w 92"/>
                  <a:gd name="T61" fmla="*/ 68 h 162"/>
                  <a:gd name="T62" fmla="*/ 91 w 92"/>
                  <a:gd name="T63" fmla="*/ 6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162">
                    <a:moveTo>
                      <a:pt x="91" y="60"/>
                    </a:moveTo>
                    <a:cubicBezTo>
                      <a:pt x="75" y="10"/>
                      <a:pt x="75" y="10"/>
                      <a:pt x="75" y="10"/>
                    </a:cubicBezTo>
                    <a:cubicBezTo>
                      <a:pt x="74" y="4"/>
                      <a:pt x="70" y="0"/>
                      <a:pt x="64" y="0"/>
                    </a:cubicBezTo>
                    <a:cubicBezTo>
                      <a:pt x="28" y="0"/>
                      <a:pt x="28" y="0"/>
                      <a:pt x="28" y="0"/>
                    </a:cubicBezTo>
                    <a:cubicBezTo>
                      <a:pt x="24" y="0"/>
                      <a:pt x="21" y="2"/>
                      <a:pt x="19" y="5"/>
                    </a:cubicBezTo>
                    <a:cubicBezTo>
                      <a:pt x="18" y="5"/>
                      <a:pt x="18" y="6"/>
                      <a:pt x="18" y="7"/>
                    </a:cubicBezTo>
                    <a:cubicBezTo>
                      <a:pt x="18" y="7"/>
                      <a:pt x="18" y="7"/>
                      <a:pt x="18" y="7"/>
                    </a:cubicBezTo>
                    <a:cubicBezTo>
                      <a:pt x="18" y="7"/>
                      <a:pt x="17" y="8"/>
                      <a:pt x="17" y="8"/>
                    </a:cubicBezTo>
                    <a:cubicBezTo>
                      <a:pt x="1" y="60"/>
                      <a:pt x="1" y="60"/>
                      <a:pt x="1" y="60"/>
                    </a:cubicBezTo>
                    <a:cubicBezTo>
                      <a:pt x="0" y="63"/>
                      <a:pt x="2" y="67"/>
                      <a:pt x="5" y="68"/>
                    </a:cubicBezTo>
                    <a:cubicBezTo>
                      <a:pt x="9" y="69"/>
                      <a:pt x="13" y="67"/>
                      <a:pt x="14" y="64"/>
                    </a:cubicBezTo>
                    <a:cubicBezTo>
                      <a:pt x="26" y="23"/>
                      <a:pt x="26" y="23"/>
                      <a:pt x="26" y="23"/>
                    </a:cubicBezTo>
                    <a:cubicBezTo>
                      <a:pt x="27" y="23"/>
                      <a:pt x="27" y="23"/>
                      <a:pt x="28" y="23"/>
                    </a:cubicBezTo>
                    <a:cubicBezTo>
                      <a:pt x="29" y="23"/>
                      <a:pt x="29" y="23"/>
                      <a:pt x="29" y="23"/>
                    </a:cubicBezTo>
                    <a:cubicBezTo>
                      <a:pt x="9" y="96"/>
                      <a:pt x="9" y="96"/>
                      <a:pt x="9" y="96"/>
                    </a:cubicBezTo>
                    <a:cubicBezTo>
                      <a:pt x="29" y="96"/>
                      <a:pt x="29" y="96"/>
                      <a:pt x="29" y="96"/>
                    </a:cubicBezTo>
                    <a:cubicBezTo>
                      <a:pt x="29" y="154"/>
                      <a:pt x="29" y="154"/>
                      <a:pt x="29" y="154"/>
                    </a:cubicBezTo>
                    <a:cubicBezTo>
                      <a:pt x="29" y="159"/>
                      <a:pt x="33" y="162"/>
                      <a:pt x="37" y="162"/>
                    </a:cubicBezTo>
                    <a:cubicBezTo>
                      <a:pt x="41" y="162"/>
                      <a:pt x="44" y="159"/>
                      <a:pt x="44" y="154"/>
                    </a:cubicBezTo>
                    <a:cubicBezTo>
                      <a:pt x="44" y="96"/>
                      <a:pt x="44" y="96"/>
                      <a:pt x="44" y="96"/>
                    </a:cubicBezTo>
                    <a:cubicBezTo>
                      <a:pt x="49" y="96"/>
                      <a:pt x="49" y="96"/>
                      <a:pt x="49" y="96"/>
                    </a:cubicBezTo>
                    <a:cubicBezTo>
                      <a:pt x="49" y="154"/>
                      <a:pt x="49" y="154"/>
                      <a:pt x="49" y="154"/>
                    </a:cubicBezTo>
                    <a:cubicBezTo>
                      <a:pt x="49" y="159"/>
                      <a:pt x="52" y="162"/>
                      <a:pt x="56" y="162"/>
                    </a:cubicBezTo>
                    <a:cubicBezTo>
                      <a:pt x="60" y="162"/>
                      <a:pt x="64" y="159"/>
                      <a:pt x="64" y="154"/>
                    </a:cubicBezTo>
                    <a:cubicBezTo>
                      <a:pt x="64" y="96"/>
                      <a:pt x="64" y="96"/>
                      <a:pt x="64" y="96"/>
                    </a:cubicBezTo>
                    <a:cubicBezTo>
                      <a:pt x="83" y="96"/>
                      <a:pt x="83" y="96"/>
                      <a:pt x="83" y="96"/>
                    </a:cubicBezTo>
                    <a:cubicBezTo>
                      <a:pt x="63" y="23"/>
                      <a:pt x="63" y="23"/>
                      <a:pt x="63" y="23"/>
                    </a:cubicBezTo>
                    <a:cubicBezTo>
                      <a:pt x="64" y="23"/>
                      <a:pt x="64" y="23"/>
                      <a:pt x="64" y="23"/>
                    </a:cubicBezTo>
                    <a:cubicBezTo>
                      <a:pt x="65" y="23"/>
                      <a:pt x="65" y="23"/>
                      <a:pt x="65" y="23"/>
                    </a:cubicBezTo>
                    <a:cubicBezTo>
                      <a:pt x="79" y="64"/>
                      <a:pt x="79" y="64"/>
                      <a:pt x="79" y="64"/>
                    </a:cubicBezTo>
                    <a:cubicBezTo>
                      <a:pt x="80" y="67"/>
                      <a:pt x="84" y="69"/>
                      <a:pt x="87" y="68"/>
                    </a:cubicBezTo>
                    <a:cubicBezTo>
                      <a:pt x="91" y="67"/>
                      <a:pt x="92" y="63"/>
                      <a:pt x="91" y="6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806" dirty="0">
                  <a:latin typeface="Open Sans Light"/>
                  <a:cs typeface="Open Sans Light"/>
                </a:endParaRPr>
              </a:p>
            </p:txBody>
          </p:sp>
        </p:grpSp>
        <p:grpSp>
          <p:nvGrpSpPr>
            <p:cNvPr id="13" name="Group 710"/>
            <p:cNvGrpSpPr>
              <a:grpSpLocks/>
            </p:cNvGrpSpPr>
            <p:nvPr/>
          </p:nvGrpSpPr>
          <p:grpSpPr bwMode="auto">
            <a:xfrm>
              <a:off x="16980898" y="8252563"/>
              <a:ext cx="399622" cy="1015378"/>
              <a:chOff x="7364799" y="3816899"/>
              <a:chExt cx="150666" cy="383216"/>
            </a:xfrm>
            <a:solidFill>
              <a:srgbClr val="800000"/>
            </a:solidFill>
          </p:grpSpPr>
          <p:sp>
            <p:nvSpPr>
              <p:cNvPr id="14" name="Freeform 13"/>
              <p:cNvSpPr>
                <a:spLocks/>
              </p:cNvSpPr>
              <p:nvPr/>
            </p:nvSpPr>
            <p:spPr bwMode="auto">
              <a:xfrm>
                <a:off x="7364799" y="3882406"/>
                <a:ext cx="150666" cy="317709"/>
              </a:xfrm>
              <a:custGeom>
                <a:avLst/>
                <a:gdLst>
                  <a:gd name="T0" fmla="*/ 113965 w 78"/>
                  <a:gd name="T1" fmla="*/ 0 h 164"/>
                  <a:gd name="T2" fmla="*/ 38632 w 78"/>
                  <a:gd name="T3" fmla="*/ 0 h 164"/>
                  <a:gd name="T4" fmla="*/ 0 w 78"/>
                  <a:gd name="T5" fmla="*/ 30996 h 164"/>
                  <a:gd name="T6" fmla="*/ 0 w 78"/>
                  <a:gd name="T7" fmla="*/ 30996 h 164"/>
                  <a:gd name="T8" fmla="*/ 0 w 78"/>
                  <a:gd name="T9" fmla="*/ 36808 h 164"/>
                  <a:gd name="T10" fmla="*/ 0 w 78"/>
                  <a:gd name="T11" fmla="*/ 143357 h 164"/>
                  <a:gd name="T12" fmla="*/ 13521 w 78"/>
                  <a:gd name="T13" fmla="*/ 154980 h 164"/>
                  <a:gd name="T14" fmla="*/ 25111 w 78"/>
                  <a:gd name="T15" fmla="*/ 143357 h 164"/>
                  <a:gd name="T16" fmla="*/ 25111 w 78"/>
                  <a:gd name="T17" fmla="*/ 50369 h 164"/>
                  <a:gd name="T18" fmla="*/ 36701 w 78"/>
                  <a:gd name="T19" fmla="*/ 50369 h 164"/>
                  <a:gd name="T20" fmla="*/ 36701 w 78"/>
                  <a:gd name="T21" fmla="*/ 139482 h 164"/>
                  <a:gd name="T22" fmla="*/ 36701 w 78"/>
                  <a:gd name="T23" fmla="*/ 141419 h 164"/>
                  <a:gd name="T24" fmla="*/ 36701 w 78"/>
                  <a:gd name="T25" fmla="*/ 298337 h 164"/>
                  <a:gd name="T26" fmla="*/ 54085 w 78"/>
                  <a:gd name="T27" fmla="*/ 317709 h 164"/>
                  <a:gd name="T28" fmla="*/ 71470 w 78"/>
                  <a:gd name="T29" fmla="*/ 298337 h 164"/>
                  <a:gd name="T30" fmla="*/ 71470 w 78"/>
                  <a:gd name="T31" fmla="*/ 160792 h 164"/>
                  <a:gd name="T32" fmla="*/ 79196 w 78"/>
                  <a:gd name="T33" fmla="*/ 160792 h 164"/>
                  <a:gd name="T34" fmla="*/ 79196 w 78"/>
                  <a:gd name="T35" fmla="*/ 298337 h 164"/>
                  <a:gd name="T36" fmla="*/ 96581 w 78"/>
                  <a:gd name="T37" fmla="*/ 317709 h 164"/>
                  <a:gd name="T38" fmla="*/ 113965 w 78"/>
                  <a:gd name="T39" fmla="*/ 298337 h 164"/>
                  <a:gd name="T40" fmla="*/ 113965 w 78"/>
                  <a:gd name="T41" fmla="*/ 139482 h 164"/>
                  <a:gd name="T42" fmla="*/ 113965 w 78"/>
                  <a:gd name="T43" fmla="*/ 137545 h 164"/>
                  <a:gd name="T44" fmla="*/ 113965 w 78"/>
                  <a:gd name="T45" fmla="*/ 50369 h 164"/>
                  <a:gd name="T46" fmla="*/ 123623 w 78"/>
                  <a:gd name="T47" fmla="*/ 50369 h 164"/>
                  <a:gd name="T48" fmla="*/ 123623 w 78"/>
                  <a:gd name="T49" fmla="*/ 143357 h 164"/>
                  <a:gd name="T50" fmla="*/ 137145 w 78"/>
                  <a:gd name="T51" fmla="*/ 154980 h 164"/>
                  <a:gd name="T52" fmla="*/ 150666 w 78"/>
                  <a:gd name="T53" fmla="*/ 143357 h 164"/>
                  <a:gd name="T54" fmla="*/ 150666 w 78"/>
                  <a:gd name="T55" fmla="*/ 36808 h 164"/>
                  <a:gd name="T56" fmla="*/ 150666 w 78"/>
                  <a:gd name="T57" fmla="*/ 30996 h 164"/>
                  <a:gd name="T58" fmla="*/ 150666 w 78"/>
                  <a:gd name="T59" fmla="*/ 29059 h 164"/>
                  <a:gd name="T60" fmla="*/ 113965 w 78"/>
                  <a:gd name="T61" fmla="*/ 0 h 1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8" h="164">
                    <a:moveTo>
                      <a:pt x="59" y="0"/>
                    </a:moveTo>
                    <a:cubicBezTo>
                      <a:pt x="20" y="0"/>
                      <a:pt x="20" y="0"/>
                      <a:pt x="20" y="0"/>
                    </a:cubicBezTo>
                    <a:cubicBezTo>
                      <a:pt x="6" y="0"/>
                      <a:pt x="0" y="12"/>
                      <a:pt x="0" y="16"/>
                    </a:cubicBezTo>
                    <a:cubicBezTo>
                      <a:pt x="0" y="16"/>
                      <a:pt x="0" y="16"/>
                      <a:pt x="0" y="16"/>
                    </a:cubicBezTo>
                    <a:cubicBezTo>
                      <a:pt x="0" y="19"/>
                      <a:pt x="0" y="19"/>
                      <a:pt x="0" y="19"/>
                    </a:cubicBezTo>
                    <a:cubicBezTo>
                      <a:pt x="0" y="74"/>
                      <a:pt x="0" y="74"/>
                      <a:pt x="0" y="74"/>
                    </a:cubicBezTo>
                    <a:cubicBezTo>
                      <a:pt x="0" y="77"/>
                      <a:pt x="3" y="80"/>
                      <a:pt x="7" y="80"/>
                    </a:cubicBezTo>
                    <a:cubicBezTo>
                      <a:pt x="10" y="80"/>
                      <a:pt x="13" y="77"/>
                      <a:pt x="13" y="74"/>
                    </a:cubicBezTo>
                    <a:cubicBezTo>
                      <a:pt x="13" y="26"/>
                      <a:pt x="13" y="26"/>
                      <a:pt x="13" y="26"/>
                    </a:cubicBezTo>
                    <a:cubicBezTo>
                      <a:pt x="19" y="26"/>
                      <a:pt x="19" y="26"/>
                      <a:pt x="19" y="26"/>
                    </a:cubicBezTo>
                    <a:cubicBezTo>
                      <a:pt x="19" y="72"/>
                      <a:pt x="19" y="72"/>
                      <a:pt x="19" y="72"/>
                    </a:cubicBezTo>
                    <a:cubicBezTo>
                      <a:pt x="19" y="72"/>
                      <a:pt x="19" y="73"/>
                      <a:pt x="19" y="73"/>
                    </a:cubicBezTo>
                    <a:cubicBezTo>
                      <a:pt x="19" y="154"/>
                      <a:pt x="19" y="154"/>
                      <a:pt x="19" y="154"/>
                    </a:cubicBezTo>
                    <a:cubicBezTo>
                      <a:pt x="19" y="159"/>
                      <a:pt x="23" y="164"/>
                      <a:pt x="28" y="164"/>
                    </a:cubicBezTo>
                    <a:cubicBezTo>
                      <a:pt x="33" y="164"/>
                      <a:pt x="37" y="159"/>
                      <a:pt x="37" y="154"/>
                    </a:cubicBezTo>
                    <a:cubicBezTo>
                      <a:pt x="37" y="83"/>
                      <a:pt x="37" y="83"/>
                      <a:pt x="37" y="83"/>
                    </a:cubicBezTo>
                    <a:cubicBezTo>
                      <a:pt x="41" y="83"/>
                      <a:pt x="41" y="83"/>
                      <a:pt x="41" y="83"/>
                    </a:cubicBezTo>
                    <a:cubicBezTo>
                      <a:pt x="41" y="154"/>
                      <a:pt x="41" y="154"/>
                      <a:pt x="41" y="154"/>
                    </a:cubicBezTo>
                    <a:cubicBezTo>
                      <a:pt x="41" y="159"/>
                      <a:pt x="45" y="164"/>
                      <a:pt x="50" y="164"/>
                    </a:cubicBezTo>
                    <a:cubicBezTo>
                      <a:pt x="55" y="164"/>
                      <a:pt x="59" y="159"/>
                      <a:pt x="59" y="154"/>
                    </a:cubicBezTo>
                    <a:cubicBezTo>
                      <a:pt x="59" y="72"/>
                      <a:pt x="59" y="72"/>
                      <a:pt x="59" y="72"/>
                    </a:cubicBezTo>
                    <a:cubicBezTo>
                      <a:pt x="59" y="71"/>
                      <a:pt x="59" y="71"/>
                      <a:pt x="59" y="71"/>
                    </a:cubicBezTo>
                    <a:cubicBezTo>
                      <a:pt x="59" y="26"/>
                      <a:pt x="59" y="26"/>
                      <a:pt x="59" y="26"/>
                    </a:cubicBezTo>
                    <a:cubicBezTo>
                      <a:pt x="64" y="26"/>
                      <a:pt x="64" y="26"/>
                      <a:pt x="64" y="26"/>
                    </a:cubicBezTo>
                    <a:cubicBezTo>
                      <a:pt x="64" y="74"/>
                      <a:pt x="64" y="74"/>
                      <a:pt x="64" y="74"/>
                    </a:cubicBezTo>
                    <a:cubicBezTo>
                      <a:pt x="64" y="77"/>
                      <a:pt x="67" y="80"/>
                      <a:pt x="71" y="80"/>
                    </a:cubicBezTo>
                    <a:cubicBezTo>
                      <a:pt x="75" y="80"/>
                      <a:pt x="78" y="77"/>
                      <a:pt x="78" y="74"/>
                    </a:cubicBezTo>
                    <a:cubicBezTo>
                      <a:pt x="78" y="19"/>
                      <a:pt x="78" y="19"/>
                      <a:pt x="78" y="19"/>
                    </a:cubicBezTo>
                    <a:cubicBezTo>
                      <a:pt x="78" y="16"/>
                      <a:pt x="78" y="16"/>
                      <a:pt x="78" y="16"/>
                    </a:cubicBezTo>
                    <a:cubicBezTo>
                      <a:pt x="78" y="15"/>
                      <a:pt x="78" y="15"/>
                      <a:pt x="78" y="15"/>
                    </a:cubicBezTo>
                    <a:cubicBezTo>
                      <a:pt x="78" y="10"/>
                      <a:pt x="72" y="0"/>
                      <a:pt x="59" y="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806" dirty="0">
                  <a:latin typeface="Open Sans Light"/>
                  <a:cs typeface="Open Sans Light"/>
                </a:endParaRPr>
              </a:p>
            </p:txBody>
          </p:sp>
          <p:sp>
            <p:nvSpPr>
              <p:cNvPr id="15" name="Oval 14"/>
              <p:cNvSpPr>
                <a:spLocks noChangeArrowheads="1"/>
              </p:cNvSpPr>
              <p:nvPr/>
            </p:nvSpPr>
            <p:spPr bwMode="auto">
              <a:xfrm>
                <a:off x="7410654" y="3816899"/>
                <a:ext cx="59775" cy="59775"/>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806" dirty="0">
                  <a:latin typeface="Open Sans Light"/>
                  <a:cs typeface="Open Sans Light"/>
                </a:endParaRPr>
              </a:p>
            </p:txBody>
          </p:sp>
        </p:grpSp>
      </p:grpSp>
      <p:grpSp>
        <p:nvGrpSpPr>
          <p:cNvPr id="20" name="Group 19"/>
          <p:cNvGrpSpPr>
            <a:grpSpLocks noChangeAspect="1"/>
          </p:cNvGrpSpPr>
          <p:nvPr/>
        </p:nvGrpSpPr>
        <p:grpSpPr>
          <a:xfrm>
            <a:off x="2030419" y="4560542"/>
            <a:ext cx="385970" cy="404948"/>
            <a:chOff x="6550342" y="10834538"/>
            <a:chExt cx="593638" cy="623070"/>
          </a:xfrm>
        </p:grpSpPr>
        <p:sp>
          <p:nvSpPr>
            <p:cNvPr id="21" name="Freeform 220"/>
            <p:cNvSpPr>
              <a:spLocks noChangeArrowheads="1"/>
            </p:cNvSpPr>
            <p:nvPr/>
          </p:nvSpPr>
          <p:spPr bwMode="auto">
            <a:xfrm>
              <a:off x="6550342" y="10834540"/>
              <a:ext cx="209028" cy="401438"/>
            </a:xfrm>
            <a:custGeom>
              <a:avLst/>
              <a:gdLst>
                <a:gd name="T0" fmla="*/ 218 w 219"/>
                <a:gd name="T1" fmla="*/ 136 h 423"/>
                <a:gd name="T2" fmla="*/ 218 w 219"/>
                <a:gd name="T3" fmla="*/ 136 h 423"/>
                <a:gd name="T4" fmla="*/ 54 w 219"/>
                <a:gd name="T5" fmla="*/ 0 h 423"/>
                <a:gd name="T6" fmla="*/ 0 w 219"/>
                <a:gd name="T7" fmla="*/ 0 h 423"/>
                <a:gd name="T8" fmla="*/ 0 w 219"/>
                <a:gd name="T9" fmla="*/ 422 h 423"/>
                <a:gd name="T10" fmla="*/ 41 w 219"/>
                <a:gd name="T11" fmla="*/ 381 h 423"/>
                <a:gd name="T12" fmla="*/ 54 w 219"/>
                <a:gd name="T13" fmla="*/ 381 h 423"/>
                <a:gd name="T14" fmla="*/ 218 w 219"/>
                <a:gd name="T15" fmla="*/ 163 h 423"/>
                <a:gd name="T16" fmla="*/ 218 w 219"/>
                <a:gd name="T17" fmla="*/ 136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 h="423">
                  <a:moveTo>
                    <a:pt x="218" y="136"/>
                  </a:moveTo>
                  <a:lnTo>
                    <a:pt x="218" y="136"/>
                  </a:lnTo>
                  <a:cubicBezTo>
                    <a:pt x="54" y="0"/>
                    <a:pt x="54" y="0"/>
                    <a:pt x="54" y="0"/>
                  </a:cubicBezTo>
                  <a:cubicBezTo>
                    <a:pt x="0" y="0"/>
                    <a:pt x="0" y="0"/>
                    <a:pt x="0" y="0"/>
                  </a:cubicBezTo>
                  <a:cubicBezTo>
                    <a:pt x="0" y="422"/>
                    <a:pt x="0" y="422"/>
                    <a:pt x="0" y="422"/>
                  </a:cubicBezTo>
                  <a:cubicBezTo>
                    <a:pt x="41" y="381"/>
                    <a:pt x="41" y="381"/>
                    <a:pt x="41" y="381"/>
                  </a:cubicBezTo>
                  <a:cubicBezTo>
                    <a:pt x="41" y="381"/>
                    <a:pt x="41" y="381"/>
                    <a:pt x="54" y="381"/>
                  </a:cubicBezTo>
                  <a:cubicBezTo>
                    <a:pt x="218" y="163"/>
                    <a:pt x="218" y="163"/>
                    <a:pt x="218" y="163"/>
                  </a:cubicBezTo>
                  <a:lnTo>
                    <a:pt x="218" y="136"/>
                  </a:lnTo>
                </a:path>
              </a:pathLst>
            </a:custGeom>
            <a:solidFill>
              <a:schemeClr val="bg1"/>
            </a:solidFill>
            <a:ln>
              <a:noFill/>
            </a:ln>
            <a:effectLst/>
          </p:spPr>
          <p:txBody>
            <a:bodyPr wrap="none" lIns="57130" tIns="28565" rIns="57130" bIns="28565" anchor="ctr"/>
            <a:lstStyle/>
            <a:p>
              <a:endParaRPr lang="en-US" sz="806" dirty="0">
                <a:latin typeface="Calibri Light"/>
              </a:endParaRPr>
            </a:p>
          </p:txBody>
        </p:sp>
        <p:sp>
          <p:nvSpPr>
            <p:cNvPr id="22" name="Freeform 221"/>
            <p:cNvSpPr>
              <a:spLocks noChangeArrowheads="1"/>
            </p:cNvSpPr>
            <p:nvPr/>
          </p:nvSpPr>
          <p:spPr bwMode="auto">
            <a:xfrm>
              <a:off x="6654855" y="11311249"/>
              <a:ext cx="50167" cy="37636"/>
            </a:xfrm>
            <a:custGeom>
              <a:avLst/>
              <a:gdLst>
                <a:gd name="T0" fmla="*/ 26 w 55"/>
                <a:gd name="T1" fmla="*/ 0 h 41"/>
                <a:gd name="T2" fmla="*/ 26 w 55"/>
                <a:gd name="T3" fmla="*/ 0 h 41"/>
                <a:gd name="T4" fmla="*/ 12 w 55"/>
                <a:gd name="T5" fmla="*/ 0 h 41"/>
                <a:gd name="T6" fmla="*/ 12 w 55"/>
                <a:gd name="T7" fmla="*/ 27 h 41"/>
                <a:gd name="T8" fmla="*/ 40 w 55"/>
                <a:gd name="T9" fmla="*/ 27 h 41"/>
                <a:gd name="T10" fmla="*/ 40 w 55"/>
                <a:gd name="T11" fmla="*/ 0 h 41"/>
                <a:gd name="T12" fmla="*/ 26 w 55"/>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5" h="41">
                  <a:moveTo>
                    <a:pt x="26" y="0"/>
                  </a:moveTo>
                  <a:lnTo>
                    <a:pt x="26" y="0"/>
                  </a:lnTo>
                  <a:lnTo>
                    <a:pt x="12" y="0"/>
                  </a:lnTo>
                  <a:cubicBezTo>
                    <a:pt x="0" y="12"/>
                    <a:pt x="12" y="27"/>
                    <a:pt x="12" y="27"/>
                  </a:cubicBezTo>
                  <a:cubicBezTo>
                    <a:pt x="26" y="40"/>
                    <a:pt x="40" y="40"/>
                    <a:pt x="40" y="27"/>
                  </a:cubicBezTo>
                  <a:cubicBezTo>
                    <a:pt x="54" y="12"/>
                    <a:pt x="54" y="0"/>
                    <a:pt x="40" y="0"/>
                  </a:cubicBezTo>
                  <a:cubicBezTo>
                    <a:pt x="40" y="0"/>
                    <a:pt x="40" y="0"/>
                    <a:pt x="26" y="0"/>
                  </a:cubicBezTo>
                </a:path>
              </a:pathLst>
            </a:custGeom>
            <a:solidFill>
              <a:schemeClr val="bg1"/>
            </a:solidFill>
            <a:ln>
              <a:noFill/>
            </a:ln>
            <a:effectLst/>
          </p:spPr>
          <p:txBody>
            <a:bodyPr wrap="none" lIns="57130" tIns="28565" rIns="57130" bIns="28565" anchor="ctr"/>
            <a:lstStyle/>
            <a:p>
              <a:endParaRPr lang="en-US" sz="806" dirty="0">
                <a:latin typeface="Calibri Light"/>
              </a:endParaRPr>
            </a:p>
          </p:txBody>
        </p:sp>
        <p:sp>
          <p:nvSpPr>
            <p:cNvPr id="23" name="Freeform 222"/>
            <p:cNvSpPr>
              <a:spLocks noChangeArrowheads="1"/>
            </p:cNvSpPr>
            <p:nvPr/>
          </p:nvSpPr>
          <p:spPr bwMode="auto">
            <a:xfrm>
              <a:off x="6604690" y="11261068"/>
              <a:ext cx="54346" cy="54363"/>
            </a:xfrm>
            <a:custGeom>
              <a:avLst/>
              <a:gdLst>
                <a:gd name="T0" fmla="*/ 28 w 57"/>
                <a:gd name="T1" fmla="*/ 0 h 56"/>
                <a:gd name="T2" fmla="*/ 28 w 57"/>
                <a:gd name="T3" fmla="*/ 0 h 56"/>
                <a:gd name="T4" fmla="*/ 14 w 57"/>
                <a:gd name="T5" fmla="*/ 13 h 56"/>
                <a:gd name="T6" fmla="*/ 14 w 57"/>
                <a:gd name="T7" fmla="*/ 41 h 56"/>
                <a:gd name="T8" fmla="*/ 42 w 57"/>
                <a:gd name="T9" fmla="*/ 41 h 56"/>
                <a:gd name="T10" fmla="*/ 42 w 57"/>
                <a:gd name="T11" fmla="*/ 13 h 56"/>
                <a:gd name="T12" fmla="*/ 28 w 57"/>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57" h="56">
                  <a:moveTo>
                    <a:pt x="28" y="0"/>
                  </a:moveTo>
                  <a:lnTo>
                    <a:pt x="28" y="0"/>
                  </a:lnTo>
                  <a:lnTo>
                    <a:pt x="14" y="13"/>
                  </a:lnTo>
                  <a:cubicBezTo>
                    <a:pt x="0" y="27"/>
                    <a:pt x="14" y="41"/>
                    <a:pt x="14" y="41"/>
                  </a:cubicBezTo>
                  <a:cubicBezTo>
                    <a:pt x="28" y="55"/>
                    <a:pt x="42" y="55"/>
                    <a:pt x="42" y="41"/>
                  </a:cubicBezTo>
                  <a:cubicBezTo>
                    <a:pt x="56" y="27"/>
                    <a:pt x="56" y="13"/>
                    <a:pt x="42" y="13"/>
                  </a:cubicBezTo>
                  <a:cubicBezTo>
                    <a:pt x="42" y="0"/>
                    <a:pt x="42" y="0"/>
                    <a:pt x="28" y="0"/>
                  </a:cubicBezTo>
                </a:path>
              </a:pathLst>
            </a:custGeom>
            <a:solidFill>
              <a:schemeClr val="bg1"/>
            </a:solidFill>
            <a:ln>
              <a:noFill/>
            </a:ln>
            <a:effectLst/>
          </p:spPr>
          <p:txBody>
            <a:bodyPr wrap="none" lIns="57130" tIns="28565" rIns="57130" bIns="28565" anchor="ctr"/>
            <a:lstStyle/>
            <a:p>
              <a:endParaRPr lang="en-US" sz="806" dirty="0">
                <a:latin typeface="Calibri Light"/>
              </a:endParaRPr>
            </a:p>
          </p:txBody>
        </p:sp>
        <p:sp>
          <p:nvSpPr>
            <p:cNvPr id="24" name="Freeform 223"/>
            <p:cNvSpPr>
              <a:spLocks noChangeArrowheads="1"/>
            </p:cNvSpPr>
            <p:nvPr/>
          </p:nvSpPr>
          <p:spPr bwMode="auto">
            <a:xfrm>
              <a:off x="6964218" y="10834538"/>
              <a:ext cx="179762" cy="334532"/>
            </a:xfrm>
            <a:custGeom>
              <a:avLst/>
              <a:gdLst>
                <a:gd name="T0" fmla="*/ 108 w 191"/>
                <a:gd name="T1" fmla="*/ 0 h 354"/>
                <a:gd name="T2" fmla="*/ 0 w 191"/>
                <a:gd name="T3" fmla="*/ 122 h 354"/>
                <a:gd name="T4" fmla="*/ 190 w 191"/>
                <a:gd name="T5" fmla="*/ 353 h 354"/>
                <a:gd name="T6" fmla="*/ 190 w 191"/>
                <a:gd name="T7" fmla="*/ 0 h 354"/>
                <a:gd name="T8" fmla="*/ 108 w 191"/>
                <a:gd name="T9" fmla="*/ 0 h 354"/>
              </a:gdLst>
              <a:ahLst/>
              <a:cxnLst>
                <a:cxn ang="0">
                  <a:pos x="T0" y="T1"/>
                </a:cxn>
                <a:cxn ang="0">
                  <a:pos x="T2" y="T3"/>
                </a:cxn>
                <a:cxn ang="0">
                  <a:pos x="T4" y="T5"/>
                </a:cxn>
                <a:cxn ang="0">
                  <a:pos x="T6" y="T7"/>
                </a:cxn>
                <a:cxn ang="0">
                  <a:pos x="T8" y="T9"/>
                </a:cxn>
              </a:cxnLst>
              <a:rect l="0" t="0" r="r" b="b"/>
              <a:pathLst>
                <a:path w="191" h="354">
                  <a:moveTo>
                    <a:pt x="108" y="0"/>
                  </a:moveTo>
                  <a:lnTo>
                    <a:pt x="0" y="122"/>
                  </a:lnTo>
                  <a:lnTo>
                    <a:pt x="190" y="353"/>
                  </a:lnTo>
                  <a:lnTo>
                    <a:pt x="190" y="0"/>
                  </a:lnTo>
                  <a:lnTo>
                    <a:pt x="108" y="0"/>
                  </a:lnTo>
                </a:path>
              </a:pathLst>
            </a:custGeom>
            <a:solidFill>
              <a:schemeClr val="bg1"/>
            </a:solidFill>
            <a:ln>
              <a:noFill/>
            </a:ln>
            <a:effectLst/>
          </p:spPr>
          <p:txBody>
            <a:bodyPr wrap="none" lIns="57130" tIns="28565" rIns="57130" bIns="28565" anchor="ctr"/>
            <a:lstStyle/>
            <a:p>
              <a:endParaRPr lang="en-US" sz="806" dirty="0">
                <a:latin typeface="Calibri Light"/>
              </a:endParaRPr>
            </a:p>
          </p:txBody>
        </p:sp>
        <p:sp>
          <p:nvSpPr>
            <p:cNvPr id="25" name="Freeform 224"/>
            <p:cNvSpPr>
              <a:spLocks noChangeArrowheads="1"/>
            </p:cNvSpPr>
            <p:nvPr/>
          </p:nvSpPr>
          <p:spPr bwMode="auto">
            <a:xfrm>
              <a:off x="6705022" y="11348885"/>
              <a:ext cx="50167" cy="41816"/>
            </a:xfrm>
            <a:custGeom>
              <a:avLst/>
              <a:gdLst>
                <a:gd name="T0" fmla="*/ 26 w 55"/>
                <a:gd name="T1" fmla="*/ 0 h 42"/>
                <a:gd name="T2" fmla="*/ 26 w 55"/>
                <a:gd name="T3" fmla="*/ 0 h 42"/>
                <a:gd name="T4" fmla="*/ 14 w 55"/>
                <a:gd name="T5" fmla="*/ 0 h 42"/>
                <a:gd name="T6" fmla="*/ 14 w 55"/>
                <a:gd name="T7" fmla="*/ 41 h 42"/>
                <a:gd name="T8" fmla="*/ 40 w 55"/>
                <a:gd name="T9" fmla="*/ 28 h 42"/>
                <a:gd name="T10" fmla="*/ 40 w 55"/>
                <a:gd name="T11" fmla="*/ 0 h 42"/>
                <a:gd name="T12" fmla="*/ 26 w 55"/>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55" h="42">
                  <a:moveTo>
                    <a:pt x="26" y="0"/>
                  </a:moveTo>
                  <a:lnTo>
                    <a:pt x="26" y="0"/>
                  </a:lnTo>
                  <a:lnTo>
                    <a:pt x="14" y="0"/>
                  </a:lnTo>
                  <a:cubicBezTo>
                    <a:pt x="0" y="14"/>
                    <a:pt x="14" y="28"/>
                    <a:pt x="14" y="41"/>
                  </a:cubicBezTo>
                  <a:cubicBezTo>
                    <a:pt x="26" y="41"/>
                    <a:pt x="40" y="41"/>
                    <a:pt x="40" y="28"/>
                  </a:cubicBezTo>
                  <a:cubicBezTo>
                    <a:pt x="54" y="28"/>
                    <a:pt x="54" y="14"/>
                    <a:pt x="40" y="0"/>
                  </a:cubicBezTo>
                  <a:cubicBezTo>
                    <a:pt x="40" y="0"/>
                    <a:pt x="40" y="0"/>
                    <a:pt x="26" y="0"/>
                  </a:cubicBezTo>
                </a:path>
              </a:pathLst>
            </a:custGeom>
            <a:solidFill>
              <a:schemeClr val="bg1"/>
            </a:solidFill>
            <a:ln>
              <a:noFill/>
            </a:ln>
            <a:effectLst/>
          </p:spPr>
          <p:txBody>
            <a:bodyPr wrap="none" lIns="57130" tIns="28565" rIns="57130" bIns="28565" anchor="ctr"/>
            <a:lstStyle/>
            <a:p>
              <a:endParaRPr lang="en-US" sz="806" dirty="0">
                <a:latin typeface="Calibri Light"/>
              </a:endParaRPr>
            </a:p>
          </p:txBody>
        </p:sp>
        <p:sp>
          <p:nvSpPr>
            <p:cNvPr id="26" name="Freeform 225"/>
            <p:cNvSpPr>
              <a:spLocks noChangeArrowheads="1"/>
            </p:cNvSpPr>
            <p:nvPr/>
          </p:nvSpPr>
          <p:spPr bwMode="auto">
            <a:xfrm>
              <a:off x="6759368" y="10976718"/>
              <a:ext cx="351166" cy="246719"/>
            </a:xfrm>
            <a:custGeom>
              <a:avLst/>
              <a:gdLst>
                <a:gd name="T0" fmla="*/ 14 w 369"/>
                <a:gd name="T1" fmla="*/ 135 h 259"/>
                <a:gd name="T2" fmla="*/ 14 w 369"/>
                <a:gd name="T3" fmla="*/ 135 h 259"/>
                <a:gd name="T4" fmla="*/ 0 w 369"/>
                <a:gd name="T5" fmla="*/ 177 h 259"/>
                <a:gd name="T6" fmla="*/ 41 w 369"/>
                <a:gd name="T7" fmla="*/ 177 h 259"/>
                <a:gd name="T8" fmla="*/ 123 w 369"/>
                <a:gd name="T9" fmla="*/ 109 h 259"/>
                <a:gd name="T10" fmla="*/ 123 w 369"/>
                <a:gd name="T11" fmla="*/ 109 h 259"/>
                <a:gd name="T12" fmla="*/ 135 w 369"/>
                <a:gd name="T13" fmla="*/ 109 h 259"/>
                <a:gd name="T14" fmla="*/ 135 w 369"/>
                <a:gd name="T15" fmla="*/ 109 h 259"/>
                <a:gd name="T16" fmla="*/ 135 w 369"/>
                <a:gd name="T17" fmla="*/ 109 h 259"/>
                <a:gd name="T18" fmla="*/ 135 w 369"/>
                <a:gd name="T19" fmla="*/ 109 h 259"/>
                <a:gd name="T20" fmla="*/ 135 w 369"/>
                <a:gd name="T21" fmla="*/ 109 h 259"/>
                <a:gd name="T22" fmla="*/ 231 w 369"/>
                <a:gd name="T23" fmla="*/ 191 h 259"/>
                <a:gd name="T24" fmla="*/ 231 w 369"/>
                <a:gd name="T25" fmla="*/ 191 h 259"/>
                <a:gd name="T26" fmla="*/ 300 w 369"/>
                <a:gd name="T27" fmla="*/ 258 h 259"/>
                <a:gd name="T28" fmla="*/ 368 w 369"/>
                <a:gd name="T29" fmla="*/ 203 h 259"/>
                <a:gd name="T30" fmla="*/ 204 w 369"/>
                <a:gd name="T31" fmla="*/ 0 h 259"/>
                <a:gd name="T32" fmla="*/ 14 w 369"/>
                <a:gd name="T33" fmla="*/ 135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9" h="259">
                  <a:moveTo>
                    <a:pt x="14" y="135"/>
                  </a:moveTo>
                  <a:lnTo>
                    <a:pt x="14" y="135"/>
                  </a:lnTo>
                  <a:cubicBezTo>
                    <a:pt x="0" y="135"/>
                    <a:pt x="0" y="163"/>
                    <a:pt x="0" y="177"/>
                  </a:cubicBezTo>
                  <a:cubicBezTo>
                    <a:pt x="14" y="177"/>
                    <a:pt x="41" y="177"/>
                    <a:pt x="41" y="177"/>
                  </a:cubicBezTo>
                  <a:cubicBezTo>
                    <a:pt x="55" y="163"/>
                    <a:pt x="109" y="109"/>
                    <a:pt x="123" y="109"/>
                  </a:cubicBezTo>
                  <a:lnTo>
                    <a:pt x="123" y="109"/>
                  </a:lnTo>
                  <a:cubicBezTo>
                    <a:pt x="123" y="109"/>
                    <a:pt x="123" y="109"/>
                    <a:pt x="135" y="109"/>
                  </a:cubicBezTo>
                  <a:lnTo>
                    <a:pt x="135" y="109"/>
                  </a:lnTo>
                  <a:lnTo>
                    <a:pt x="135" y="109"/>
                  </a:lnTo>
                  <a:lnTo>
                    <a:pt x="135" y="109"/>
                  </a:lnTo>
                  <a:lnTo>
                    <a:pt x="135" y="109"/>
                  </a:lnTo>
                  <a:cubicBezTo>
                    <a:pt x="231" y="191"/>
                    <a:pt x="231" y="191"/>
                    <a:pt x="231" y="191"/>
                  </a:cubicBezTo>
                  <a:lnTo>
                    <a:pt x="231" y="191"/>
                  </a:lnTo>
                  <a:cubicBezTo>
                    <a:pt x="300" y="258"/>
                    <a:pt x="300" y="258"/>
                    <a:pt x="300" y="258"/>
                  </a:cubicBezTo>
                  <a:cubicBezTo>
                    <a:pt x="368" y="203"/>
                    <a:pt x="368" y="203"/>
                    <a:pt x="368" y="203"/>
                  </a:cubicBezTo>
                  <a:cubicBezTo>
                    <a:pt x="204" y="0"/>
                    <a:pt x="204" y="0"/>
                    <a:pt x="204" y="0"/>
                  </a:cubicBezTo>
                  <a:cubicBezTo>
                    <a:pt x="177" y="13"/>
                    <a:pt x="55" y="67"/>
                    <a:pt x="14" y="135"/>
                  </a:cubicBezTo>
                </a:path>
              </a:pathLst>
            </a:custGeom>
            <a:solidFill>
              <a:schemeClr val="bg1"/>
            </a:solidFill>
            <a:ln>
              <a:noFill/>
            </a:ln>
            <a:effectLst/>
          </p:spPr>
          <p:txBody>
            <a:bodyPr wrap="none" lIns="57130" tIns="28565" rIns="57130" bIns="28565" anchor="ctr"/>
            <a:lstStyle/>
            <a:p>
              <a:endParaRPr lang="en-US" sz="806" dirty="0">
                <a:latin typeface="Calibri Light"/>
              </a:endParaRPr>
            </a:p>
          </p:txBody>
        </p:sp>
        <p:sp>
          <p:nvSpPr>
            <p:cNvPr id="27" name="Freeform 226"/>
            <p:cNvSpPr>
              <a:spLocks noChangeArrowheads="1"/>
            </p:cNvSpPr>
            <p:nvPr/>
          </p:nvSpPr>
          <p:spPr bwMode="auto">
            <a:xfrm>
              <a:off x="6629773" y="11001807"/>
              <a:ext cx="438957" cy="426529"/>
            </a:xfrm>
            <a:custGeom>
              <a:avLst/>
              <a:gdLst>
                <a:gd name="T0" fmla="*/ 259 w 463"/>
                <a:gd name="T1" fmla="*/ 108 h 450"/>
                <a:gd name="T2" fmla="*/ 259 w 463"/>
                <a:gd name="T3" fmla="*/ 108 h 450"/>
                <a:gd name="T4" fmla="*/ 204 w 463"/>
                <a:gd name="T5" fmla="*/ 164 h 450"/>
                <a:gd name="T6" fmla="*/ 122 w 463"/>
                <a:gd name="T7" fmla="*/ 164 h 450"/>
                <a:gd name="T8" fmla="*/ 122 w 463"/>
                <a:gd name="T9" fmla="*/ 94 h 450"/>
                <a:gd name="T10" fmla="*/ 217 w 463"/>
                <a:gd name="T11" fmla="*/ 0 h 450"/>
                <a:gd name="T12" fmla="*/ 150 w 463"/>
                <a:gd name="T13" fmla="*/ 13 h 450"/>
                <a:gd name="T14" fmla="*/ 0 w 463"/>
                <a:gd name="T15" fmla="*/ 218 h 450"/>
                <a:gd name="T16" fmla="*/ 271 w 463"/>
                <a:gd name="T17" fmla="*/ 449 h 450"/>
                <a:gd name="T18" fmla="*/ 286 w 463"/>
                <a:gd name="T19" fmla="*/ 449 h 450"/>
                <a:gd name="T20" fmla="*/ 286 w 463"/>
                <a:gd name="T21" fmla="*/ 449 h 450"/>
                <a:gd name="T22" fmla="*/ 299 w 463"/>
                <a:gd name="T23" fmla="*/ 449 h 450"/>
                <a:gd name="T24" fmla="*/ 313 w 463"/>
                <a:gd name="T25" fmla="*/ 435 h 450"/>
                <a:gd name="T26" fmla="*/ 299 w 463"/>
                <a:gd name="T27" fmla="*/ 422 h 450"/>
                <a:gd name="T28" fmla="*/ 204 w 463"/>
                <a:gd name="T29" fmla="*/ 339 h 450"/>
                <a:gd name="T30" fmla="*/ 204 w 463"/>
                <a:gd name="T31" fmla="*/ 313 h 450"/>
                <a:gd name="T32" fmla="*/ 231 w 463"/>
                <a:gd name="T33" fmla="*/ 313 h 450"/>
                <a:gd name="T34" fmla="*/ 245 w 463"/>
                <a:gd name="T35" fmla="*/ 327 h 450"/>
                <a:gd name="T36" fmla="*/ 245 w 463"/>
                <a:gd name="T37" fmla="*/ 327 h 450"/>
                <a:gd name="T38" fmla="*/ 327 w 463"/>
                <a:gd name="T39" fmla="*/ 395 h 450"/>
                <a:gd name="T40" fmla="*/ 327 w 463"/>
                <a:gd name="T41" fmla="*/ 395 h 450"/>
                <a:gd name="T42" fmla="*/ 340 w 463"/>
                <a:gd name="T43" fmla="*/ 408 h 450"/>
                <a:gd name="T44" fmla="*/ 354 w 463"/>
                <a:gd name="T45" fmla="*/ 408 h 450"/>
                <a:gd name="T46" fmla="*/ 367 w 463"/>
                <a:gd name="T47" fmla="*/ 408 h 450"/>
                <a:gd name="T48" fmla="*/ 367 w 463"/>
                <a:gd name="T49" fmla="*/ 381 h 450"/>
                <a:gd name="T50" fmla="*/ 271 w 463"/>
                <a:gd name="T51" fmla="*/ 299 h 450"/>
                <a:gd name="T52" fmla="*/ 271 w 463"/>
                <a:gd name="T53" fmla="*/ 272 h 450"/>
                <a:gd name="T54" fmla="*/ 286 w 463"/>
                <a:gd name="T55" fmla="*/ 272 h 450"/>
                <a:gd name="T56" fmla="*/ 299 w 463"/>
                <a:gd name="T57" fmla="*/ 285 h 450"/>
                <a:gd name="T58" fmla="*/ 381 w 463"/>
                <a:gd name="T59" fmla="*/ 354 h 450"/>
                <a:gd name="T60" fmla="*/ 381 w 463"/>
                <a:gd name="T61" fmla="*/ 367 h 450"/>
                <a:gd name="T62" fmla="*/ 394 w 463"/>
                <a:gd name="T63" fmla="*/ 367 h 450"/>
                <a:gd name="T64" fmla="*/ 394 w 463"/>
                <a:gd name="T65" fmla="*/ 367 h 450"/>
                <a:gd name="T66" fmla="*/ 394 w 463"/>
                <a:gd name="T67" fmla="*/ 367 h 450"/>
                <a:gd name="T68" fmla="*/ 394 w 463"/>
                <a:gd name="T69" fmla="*/ 367 h 450"/>
                <a:gd name="T70" fmla="*/ 394 w 463"/>
                <a:gd name="T71" fmla="*/ 367 h 450"/>
                <a:gd name="T72" fmla="*/ 408 w 463"/>
                <a:gd name="T73" fmla="*/ 354 h 450"/>
                <a:gd name="T74" fmla="*/ 408 w 463"/>
                <a:gd name="T75" fmla="*/ 327 h 450"/>
                <a:gd name="T76" fmla="*/ 313 w 463"/>
                <a:gd name="T77" fmla="*/ 245 h 450"/>
                <a:gd name="T78" fmla="*/ 313 w 463"/>
                <a:gd name="T79" fmla="*/ 245 h 450"/>
                <a:gd name="T80" fmla="*/ 313 w 463"/>
                <a:gd name="T81" fmla="*/ 245 h 450"/>
                <a:gd name="T82" fmla="*/ 313 w 463"/>
                <a:gd name="T83" fmla="*/ 218 h 450"/>
                <a:gd name="T84" fmla="*/ 327 w 463"/>
                <a:gd name="T85" fmla="*/ 218 h 450"/>
                <a:gd name="T86" fmla="*/ 422 w 463"/>
                <a:gd name="T87" fmla="*/ 299 h 450"/>
                <a:gd name="T88" fmla="*/ 422 w 463"/>
                <a:gd name="T89" fmla="*/ 299 h 450"/>
                <a:gd name="T90" fmla="*/ 436 w 463"/>
                <a:gd name="T91" fmla="*/ 299 h 450"/>
                <a:gd name="T92" fmla="*/ 436 w 463"/>
                <a:gd name="T93" fmla="*/ 299 h 450"/>
                <a:gd name="T94" fmla="*/ 450 w 463"/>
                <a:gd name="T95" fmla="*/ 299 h 450"/>
                <a:gd name="T96" fmla="*/ 450 w 463"/>
                <a:gd name="T97" fmla="*/ 272 h 450"/>
                <a:gd name="T98" fmla="*/ 259 w 463"/>
                <a:gd name="T99" fmla="*/ 108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63" h="450">
                  <a:moveTo>
                    <a:pt x="259" y="108"/>
                  </a:moveTo>
                  <a:lnTo>
                    <a:pt x="259" y="108"/>
                  </a:lnTo>
                  <a:cubicBezTo>
                    <a:pt x="245" y="122"/>
                    <a:pt x="217" y="136"/>
                    <a:pt x="204" y="164"/>
                  </a:cubicBezTo>
                  <a:cubicBezTo>
                    <a:pt x="177" y="190"/>
                    <a:pt x="150" y="190"/>
                    <a:pt x="122" y="164"/>
                  </a:cubicBezTo>
                  <a:cubicBezTo>
                    <a:pt x="96" y="150"/>
                    <a:pt x="108" y="108"/>
                    <a:pt x="122" y="94"/>
                  </a:cubicBezTo>
                  <a:cubicBezTo>
                    <a:pt x="136" y="54"/>
                    <a:pt x="177" y="27"/>
                    <a:pt x="217" y="0"/>
                  </a:cubicBezTo>
                  <a:cubicBezTo>
                    <a:pt x="150" y="13"/>
                    <a:pt x="150" y="13"/>
                    <a:pt x="150" y="13"/>
                  </a:cubicBezTo>
                  <a:cubicBezTo>
                    <a:pt x="0" y="218"/>
                    <a:pt x="0" y="218"/>
                    <a:pt x="0" y="218"/>
                  </a:cubicBezTo>
                  <a:cubicBezTo>
                    <a:pt x="271" y="449"/>
                    <a:pt x="271" y="449"/>
                    <a:pt x="271" y="449"/>
                  </a:cubicBezTo>
                  <a:cubicBezTo>
                    <a:pt x="286" y="449"/>
                    <a:pt x="286" y="449"/>
                    <a:pt x="286" y="449"/>
                  </a:cubicBezTo>
                  <a:lnTo>
                    <a:pt x="286" y="449"/>
                  </a:lnTo>
                  <a:cubicBezTo>
                    <a:pt x="299" y="449"/>
                    <a:pt x="299" y="449"/>
                    <a:pt x="299" y="449"/>
                  </a:cubicBezTo>
                  <a:cubicBezTo>
                    <a:pt x="313" y="435"/>
                    <a:pt x="313" y="435"/>
                    <a:pt x="313" y="435"/>
                  </a:cubicBezTo>
                  <a:cubicBezTo>
                    <a:pt x="313" y="422"/>
                    <a:pt x="313" y="422"/>
                    <a:pt x="299" y="422"/>
                  </a:cubicBezTo>
                  <a:cubicBezTo>
                    <a:pt x="204" y="339"/>
                    <a:pt x="204" y="339"/>
                    <a:pt x="204" y="339"/>
                  </a:cubicBezTo>
                  <a:cubicBezTo>
                    <a:pt x="204" y="339"/>
                    <a:pt x="204" y="327"/>
                    <a:pt x="204" y="313"/>
                  </a:cubicBezTo>
                  <a:cubicBezTo>
                    <a:pt x="217" y="313"/>
                    <a:pt x="217" y="313"/>
                    <a:pt x="231" y="313"/>
                  </a:cubicBezTo>
                  <a:cubicBezTo>
                    <a:pt x="245" y="327"/>
                    <a:pt x="245" y="327"/>
                    <a:pt x="245" y="327"/>
                  </a:cubicBezTo>
                  <a:lnTo>
                    <a:pt x="245" y="327"/>
                  </a:lnTo>
                  <a:cubicBezTo>
                    <a:pt x="327" y="395"/>
                    <a:pt x="327" y="395"/>
                    <a:pt x="327" y="395"/>
                  </a:cubicBezTo>
                  <a:lnTo>
                    <a:pt x="327" y="395"/>
                  </a:lnTo>
                  <a:cubicBezTo>
                    <a:pt x="340" y="408"/>
                    <a:pt x="340" y="408"/>
                    <a:pt x="340" y="408"/>
                  </a:cubicBezTo>
                  <a:cubicBezTo>
                    <a:pt x="340" y="408"/>
                    <a:pt x="340" y="408"/>
                    <a:pt x="354" y="408"/>
                  </a:cubicBezTo>
                  <a:cubicBezTo>
                    <a:pt x="354" y="408"/>
                    <a:pt x="354" y="408"/>
                    <a:pt x="367" y="408"/>
                  </a:cubicBezTo>
                  <a:cubicBezTo>
                    <a:pt x="367" y="395"/>
                    <a:pt x="367" y="381"/>
                    <a:pt x="367" y="381"/>
                  </a:cubicBezTo>
                  <a:cubicBezTo>
                    <a:pt x="271" y="299"/>
                    <a:pt x="271" y="299"/>
                    <a:pt x="271" y="299"/>
                  </a:cubicBezTo>
                  <a:cubicBezTo>
                    <a:pt x="259" y="285"/>
                    <a:pt x="259" y="285"/>
                    <a:pt x="271" y="272"/>
                  </a:cubicBezTo>
                  <a:lnTo>
                    <a:pt x="286" y="272"/>
                  </a:lnTo>
                  <a:cubicBezTo>
                    <a:pt x="299" y="285"/>
                    <a:pt x="299" y="285"/>
                    <a:pt x="299" y="285"/>
                  </a:cubicBezTo>
                  <a:cubicBezTo>
                    <a:pt x="381" y="354"/>
                    <a:pt x="381" y="354"/>
                    <a:pt x="381" y="354"/>
                  </a:cubicBezTo>
                  <a:cubicBezTo>
                    <a:pt x="381" y="367"/>
                    <a:pt x="381" y="367"/>
                    <a:pt x="381" y="367"/>
                  </a:cubicBezTo>
                  <a:cubicBezTo>
                    <a:pt x="394" y="367"/>
                    <a:pt x="394" y="367"/>
                    <a:pt x="394" y="367"/>
                  </a:cubicBezTo>
                  <a:lnTo>
                    <a:pt x="394" y="367"/>
                  </a:lnTo>
                  <a:lnTo>
                    <a:pt x="394" y="367"/>
                  </a:lnTo>
                  <a:lnTo>
                    <a:pt x="394" y="367"/>
                  </a:lnTo>
                  <a:lnTo>
                    <a:pt x="394" y="367"/>
                  </a:lnTo>
                  <a:cubicBezTo>
                    <a:pt x="408" y="367"/>
                    <a:pt x="408" y="354"/>
                    <a:pt x="408" y="354"/>
                  </a:cubicBezTo>
                  <a:cubicBezTo>
                    <a:pt x="422" y="339"/>
                    <a:pt x="422" y="339"/>
                    <a:pt x="408" y="327"/>
                  </a:cubicBezTo>
                  <a:cubicBezTo>
                    <a:pt x="313" y="245"/>
                    <a:pt x="313" y="245"/>
                    <a:pt x="313" y="245"/>
                  </a:cubicBezTo>
                  <a:lnTo>
                    <a:pt x="313" y="245"/>
                  </a:lnTo>
                  <a:lnTo>
                    <a:pt x="313" y="245"/>
                  </a:lnTo>
                  <a:cubicBezTo>
                    <a:pt x="299" y="231"/>
                    <a:pt x="299" y="231"/>
                    <a:pt x="313" y="218"/>
                  </a:cubicBezTo>
                  <a:lnTo>
                    <a:pt x="327" y="218"/>
                  </a:lnTo>
                  <a:cubicBezTo>
                    <a:pt x="422" y="299"/>
                    <a:pt x="422" y="299"/>
                    <a:pt x="422" y="299"/>
                  </a:cubicBezTo>
                  <a:lnTo>
                    <a:pt x="422" y="299"/>
                  </a:lnTo>
                  <a:lnTo>
                    <a:pt x="436" y="299"/>
                  </a:lnTo>
                  <a:lnTo>
                    <a:pt x="436" y="299"/>
                  </a:lnTo>
                  <a:lnTo>
                    <a:pt x="450" y="299"/>
                  </a:lnTo>
                  <a:cubicBezTo>
                    <a:pt x="462" y="285"/>
                    <a:pt x="450" y="272"/>
                    <a:pt x="450" y="272"/>
                  </a:cubicBezTo>
                  <a:lnTo>
                    <a:pt x="259" y="108"/>
                  </a:lnTo>
                </a:path>
              </a:pathLst>
            </a:custGeom>
            <a:solidFill>
              <a:schemeClr val="bg1"/>
            </a:solidFill>
            <a:ln>
              <a:noFill/>
            </a:ln>
            <a:effectLst/>
          </p:spPr>
          <p:txBody>
            <a:bodyPr wrap="none" lIns="57130" tIns="28565" rIns="57130" bIns="28565" anchor="ctr"/>
            <a:lstStyle/>
            <a:p>
              <a:endParaRPr lang="en-US" sz="806" dirty="0">
                <a:latin typeface="Calibri Light"/>
              </a:endParaRPr>
            </a:p>
          </p:txBody>
        </p:sp>
        <p:sp>
          <p:nvSpPr>
            <p:cNvPr id="28" name="Freeform 227"/>
            <p:cNvSpPr>
              <a:spLocks noChangeArrowheads="1"/>
            </p:cNvSpPr>
            <p:nvPr/>
          </p:nvSpPr>
          <p:spPr bwMode="auto">
            <a:xfrm>
              <a:off x="6759368" y="11390700"/>
              <a:ext cx="54349" cy="50180"/>
            </a:xfrm>
            <a:custGeom>
              <a:avLst/>
              <a:gdLst>
                <a:gd name="T0" fmla="*/ 27 w 56"/>
                <a:gd name="T1" fmla="*/ 0 h 55"/>
                <a:gd name="T2" fmla="*/ 27 w 56"/>
                <a:gd name="T3" fmla="*/ 0 h 55"/>
                <a:gd name="T4" fmla="*/ 14 w 56"/>
                <a:gd name="T5" fmla="*/ 14 h 55"/>
                <a:gd name="T6" fmla="*/ 14 w 56"/>
                <a:gd name="T7" fmla="*/ 41 h 55"/>
                <a:gd name="T8" fmla="*/ 41 w 56"/>
                <a:gd name="T9" fmla="*/ 41 h 55"/>
                <a:gd name="T10" fmla="*/ 41 w 56"/>
                <a:gd name="T11" fmla="*/ 0 h 55"/>
                <a:gd name="T12" fmla="*/ 27 w 56"/>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56" h="55">
                  <a:moveTo>
                    <a:pt x="27" y="0"/>
                  </a:moveTo>
                  <a:lnTo>
                    <a:pt x="27" y="0"/>
                  </a:lnTo>
                  <a:cubicBezTo>
                    <a:pt x="27" y="0"/>
                    <a:pt x="14" y="0"/>
                    <a:pt x="14" y="14"/>
                  </a:cubicBezTo>
                  <a:cubicBezTo>
                    <a:pt x="0" y="14"/>
                    <a:pt x="14" y="27"/>
                    <a:pt x="14" y="41"/>
                  </a:cubicBezTo>
                  <a:cubicBezTo>
                    <a:pt x="27" y="54"/>
                    <a:pt x="41" y="41"/>
                    <a:pt x="41" y="41"/>
                  </a:cubicBezTo>
                  <a:cubicBezTo>
                    <a:pt x="55" y="27"/>
                    <a:pt x="55" y="14"/>
                    <a:pt x="41" y="0"/>
                  </a:cubicBezTo>
                  <a:cubicBezTo>
                    <a:pt x="41" y="0"/>
                    <a:pt x="41" y="0"/>
                    <a:pt x="27" y="0"/>
                  </a:cubicBezTo>
                </a:path>
              </a:pathLst>
            </a:custGeom>
            <a:solidFill>
              <a:schemeClr val="bg1"/>
            </a:solidFill>
            <a:ln>
              <a:noFill/>
            </a:ln>
            <a:effectLst/>
          </p:spPr>
          <p:txBody>
            <a:bodyPr wrap="none" lIns="57130" tIns="28565" rIns="57130" bIns="28565" anchor="ctr"/>
            <a:lstStyle/>
            <a:p>
              <a:endParaRPr lang="en-US" sz="806" dirty="0">
                <a:latin typeface="Calibri Light"/>
              </a:endParaRPr>
            </a:p>
          </p:txBody>
        </p:sp>
        <p:sp>
          <p:nvSpPr>
            <p:cNvPr id="29" name="Freeform 228"/>
            <p:cNvSpPr>
              <a:spLocks noChangeArrowheads="1"/>
            </p:cNvSpPr>
            <p:nvPr/>
          </p:nvSpPr>
          <p:spPr bwMode="auto">
            <a:xfrm>
              <a:off x="6901508" y="11453424"/>
              <a:ext cx="4181" cy="4184"/>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01010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57130" tIns="28565" rIns="57130" bIns="28565" anchor="ctr"/>
            <a:lstStyle/>
            <a:p>
              <a:endParaRPr lang="en-US" sz="806" dirty="0">
                <a:latin typeface="Calibri Light"/>
              </a:endParaRPr>
            </a:p>
          </p:txBody>
        </p:sp>
      </p:grpSp>
      <p:sp>
        <p:nvSpPr>
          <p:cNvPr id="30" name="TextBox 29"/>
          <p:cNvSpPr txBox="1"/>
          <p:nvPr/>
        </p:nvSpPr>
        <p:spPr>
          <a:xfrm>
            <a:off x="1262742" y="1075488"/>
            <a:ext cx="9027882" cy="914400"/>
          </a:xfrm>
          <a:prstGeom prst="rect">
            <a:avLst/>
          </a:prstGeom>
          <a:noFill/>
          <a:ln>
            <a:noFill/>
          </a:ln>
        </p:spPr>
        <p:txBody>
          <a:bodyPr vert="horz" wrap="square" lIns="108000" tIns="45720" rIns="91440" bIns="0" rtlCol="0" anchor="ctr" anchorCtr="0">
            <a:noAutofit/>
          </a:bodyPr>
          <a:lstStyle/>
          <a:p>
            <a:pPr>
              <a:spcBef>
                <a:spcPct val="0"/>
              </a:spcBef>
            </a:pPr>
            <a:r>
              <a:rPr lang="en-US" dirty="0">
                <a:latin typeface="Helvetica" charset="0"/>
                <a:ea typeface="Helvetica" charset="0"/>
                <a:cs typeface="Helvetica" charset="0"/>
              </a:rPr>
              <a:t>Our mission is to promote and enhance excellence in management education and development internationally</a:t>
            </a:r>
          </a:p>
          <a:p>
            <a:pPr marL="0" marR="0" indent="0" defTabSz="914400" rtl="0" eaLnBrk="1" fontAlgn="auto" latinLnBrk="0" hangingPunct="1">
              <a:spcBef>
                <a:spcPct val="0"/>
              </a:spcBef>
              <a:spcAft>
                <a:spcPts val="0"/>
              </a:spcAft>
              <a:buClrTx/>
              <a:buSzTx/>
              <a:buFontTx/>
              <a:buNone/>
              <a:tabLst/>
            </a:pPr>
            <a:endParaRPr kumimoji="0" lang="en-US" sz="1400" i="0" u="none" strike="noStrike" kern="1200" cap="none" spc="0" normalizeH="0" baseline="0" noProof="0" dirty="0">
              <a:ln>
                <a:noFill/>
              </a:ln>
              <a:solidFill>
                <a:srgbClr val="595959"/>
              </a:solidFill>
              <a:effectLst>
                <a:outerShdw blurRad="38100" dist="38100" dir="2700000" algn="tl">
                  <a:srgbClr val="000000">
                    <a:alpha val="43137"/>
                  </a:srgbClr>
                </a:outerShdw>
              </a:effectLst>
              <a:uLnTx/>
              <a:uFillTx/>
              <a:latin typeface="Helvetica" charset="0"/>
              <a:ea typeface="Helvetica" charset="0"/>
              <a:cs typeface="Helvetica" charset="0"/>
            </a:endParaRPr>
          </a:p>
        </p:txBody>
      </p:sp>
    </p:spTree>
    <p:extLst>
      <p:ext uri="{BB962C8B-B14F-4D97-AF65-F5344CB8AC3E}">
        <p14:creationId xmlns:p14="http://schemas.microsoft.com/office/powerpoint/2010/main" val="957577494"/>
      </p:ext>
    </p:extLst>
  </p:cSld>
  <p:clrMapOvr>
    <a:masterClrMapping/>
  </p:clrMapOvr>
  <p:transition spd="slow">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0"/>
          </p:nvPr>
        </p:nvSpPr>
        <p:spPr/>
        <p:txBody>
          <a:bodyPr>
            <a:normAutofit fontScale="85000" lnSpcReduction="20000"/>
          </a:bodyPr>
          <a:lstStyle/>
          <a:p>
            <a:r>
              <a:rPr lang="en-GB" dirty="0"/>
              <a:t>174 Accredited Schools (in 42 different countries)</a:t>
            </a:r>
          </a:p>
          <a:p>
            <a:pPr lvl="1"/>
            <a:r>
              <a:rPr lang="en-GB" dirty="0"/>
              <a:t>80 outside Europe in 23 countries, 94 within Europe </a:t>
            </a:r>
          </a:p>
          <a:p>
            <a:pPr lvl="1"/>
            <a:r>
              <a:rPr lang="en-GB" dirty="0"/>
              <a:t>66 accredited for 3 years, 108 accredited for 5 years </a:t>
            </a:r>
          </a:p>
          <a:p>
            <a:r>
              <a:rPr lang="en-GB" dirty="0"/>
              <a:t>42 Schools (re-)accredited in 2017</a:t>
            </a:r>
          </a:p>
          <a:p>
            <a:pPr lvl="1"/>
            <a:r>
              <a:rPr lang="en-GB" dirty="0"/>
              <a:t>Of which 7 new schools</a:t>
            </a:r>
          </a:p>
          <a:p>
            <a:r>
              <a:rPr lang="en-US" dirty="0"/>
              <a:t>47 Peer Reviews in 2018</a:t>
            </a:r>
          </a:p>
          <a:p>
            <a:pPr lvl="1"/>
            <a:r>
              <a:rPr lang="en-US" dirty="0"/>
              <a:t>6 reviews for initial accreditation</a:t>
            </a:r>
          </a:p>
          <a:p>
            <a:pPr lvl="1"/>
            <a:r>
              <a:rPr lang="en-US" dirty="0"/>
              <a:t>41 re-accreditation reviews</a:t>
            </a:r>
          </a:p>
          <a:p>
            <a:r>
              <a:rPr lang="en-US" dirty="0"/>
              <a:t>27 formal applications for entry into the EQUIS accreditation process</a:t>
            </a:r>
          </a:p>
          <a:p>
            <a:r>
              <a:rPr lang="en-US" dirty="0"/>
              <a:t>14 schools granted eligibility, preparing for accreditation</a:t>
            </a:r>
          </a:p>
          <a:p>
            <a:r>
              <a:rPr lang="en-US" dirty="0"/>
              <a:t>Stable inflow of 15-20 new applications</a:t>
            </a:r>
          </a:p>
          <a:p>
            <a:endParaRPr lang="en-US" dirty="0"/>
          </a:p>
        </p:txBody>
      </p:sp>
      <p:sp>
        <p:nvSpPr>
          <p:cNvPr id="26625" name="Rectangle 2"/>
          <p:cNvSpPr>
            <a:spLocks noGrp="1" noChangeArrowheads="1"/>
          </p:cNvSpPr>
          <p:nvPr>
            <p:ph type="ctrTitle"/>
          </p:nvPr>
        </p:nvSpPr>
        <p:spPr/>
        <p:txBody>
          <a:bodyPr/>
          <a:lstStyle/>
          <a:p>
            <a:r>
              <a:rPr lang="nl-BE" altLang="zh-TW"/>
              <a:t>EQUIS Update </a:t>
            </a:r>
            <a:endParaRPr lang="zh-TW" altLang="en-US"/>
          </a:p>
        </p:txBody>
      </p:sp>
    </p:spTree>
    <p:extLst>
      <p:ext uri="{BB962C8B-B14F-4D97-AF65-F5344CB8AC3E}">
        <p14:creationId xmlns:p14="http://schemas.microsoft.com/office/powerpoint/2010/main" val="2357936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New EQUIS Accreditations in 2017</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01871" y="663283"/>
            <a:ext cx="3210729" cy="140469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1052" y="4814864"/>
            <a:ext cx="4121248" cy="127175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1052" y="1651255"/>
            <a:ext cx="2284037" cy="231913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55655" y="2834174"/>
            <a:ext cx="3454953" cy="1451661"/>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768606" y="3744359"/>
            <a:ext cx="2141009" cy="2141009"/>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605649" y="1116877"/>
            <a:ext cx="1668195" cy="1657074"/>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85901" y="4255839"/>
            <a:ext cx="3238500" cy="1979861"/>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04293" y="1184138"/>
            <a:ext cx="2167128" cy="2191512"/>
          </a:xfrm>
          <a:prstGeom prst="rect">
            <a:avLst/>
          </a:prstGeom>
        </p:spPr>
      </p:pic>
    </p:spTree>
    <p:extLst>
      <p:ext uri="{BB962C8B-B14F-4D97-AF65-F5344CB8AC3E}">
        <p14:creationId xmlns:p14="http://schemas.microsoft.com/office/powerpoint/2010/main" val="764381019"/>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0"/>
          </p:nvPr>
        </p:nvSpPr>
        <p:spPr/>
        <p:txBody>
          <a:bodyPr>
            <a:normAutofit fontScale="85000" lnSpcReduction="20000"/>
          </a:bodyPr>
          <a:lstStyle/>
          <a:p>
            <a:r>
              <a:rPr lang="en-US" dirty="0">
                <a:solidFill>
                  <a:srgbClr val="820F23"/>
                </a:solidFill>
              </a:rPr>
              <a:t>Institutional Assessment</a:t>
            </a:r>
          </a:p>
          <a:p>
            <a:pPr lvl="1"/>
            <a:r>
              <a:rPr lang="en-US" dirty="0"/>
              <a:t>Whole School assessment: all programmes, research and other activities</a:t>
            </a:r>
          </a:p>
          <a:p>
            <a:pPr lvl="1"/>
            <a:r>
              <a:rPr lang="en-US" dirty="0"/>
              <a:t>Degree and non-degree programmes, including executive education</a:t>
            </a:r>
            <a:r>
              <a:rPr lang="en-GB" dirty="0"/>
              <a:t/>
            </a:r>
            <a:br>
              <a:rPr lang="en-GB" dirty="0"/>
            </a:br>
            <a:endParaRPr lang="en-GB" dirty="0"/>
          </a:p>
          <a:p>
            <a:r>
              <a:rPr lang="en-US" dirty="0"/>
              <a:t>Linked to both </a:t>
            </a:r>
            <a:r>
              <a:rPr lang="en-US" dirty="0">
                <a:solidFill>
                  <a:srgbClr val="820F23"/>
                </a:solidFill>
              </a:rPr>
              <a:t>academic</a:t>
            </a:r>
            <a:r>
              <a:rPr lang="en-US" dirty="0"/>
              <a:t> and </a:t>
            </a:r>
            <a:r>
              <a:rPr lang="en-US" dirty="0">
                <a:solidFill>
                  <a:srgbClr val="820F23"/>
                </a:solidFill>
              </a:rPr>
              <a:t>corporate</a:t>
            </a:r>
            <a:r>
              <a:rPr lang="en-US" dirty="0"/>
              <a:t> needs</a:t>
            </a:r>
            <a:endParaRPr lang="en-GB" dirty="0"/>
          </a:p>
          <a:p>
            <a:pPr lvl="1"/>
            <a:r>
              <a:rPr lang="en-US" dirty="0"/>
              <a:t>Involves both academic and corporate stakeholders at all levels</a:t>
            </a:r>
          </a:p>
          <a:p>
            <a:pPr lvl="1"/>
            <a:r>
              <a:rPr lang="en-US" dirty="0"/>
              <a:t>Balance between academic knowledge and professional skills</a:t>
            </a:r>
          </a:p>
          <a:p>
            <a:pPr lvl="1"/>
            <a:r>
              <a:rPr lang="en-US" dirty="0"/>
              <a:t>Emphasis on personal development</a:t>
            </a:r>
          </a:p>
          <a:p>
            <a:pPr lvl="1"/>
            <a:r>
              <a:rPr lang="en-US" dirty="0"/>
              <a:t>Corporate links: Key criterion</a:t>
            </a:r>
            <a:r>
              <a:rPr lang="en-GB" dirty="0"/>
              <a:t/>
            </a:r>
            <a:br>
              <a:rPr lang="en-GB" dirty="0"/>
            </a:br>
            <a:endParaRPr lang="en-GB" dirty="0"/>
          </a:p>
          <a:p>
            <a:r>
              <a:rPr lang="en-US" dirty="0"/>
              <a:t>Importance of </a:t>
            </a:r>
            <a:r>
              <a:rPr lang="en-US" dirty="0">
                <a:solidFill>
                  <a:srgbClr val="820F23"/>
                </a:solidFill>
              </a:rPr>
              <a:t>strategy</a:t>
            </a:r>
            <a:r>
              <a:rPr lang="en-US" dirty="0"/>
              <a:t> and </a:t>
            </a:r>
            <a:r>
              <a:rPr lang="en-US" dirty="0">
                <a:solidFill>
                  <a:srgbClr val="820F23"/>
                </a:solidFill>
              </a:rPr>
              <a:t>governance</a:t>
            </a:r>
            <a:endParaRPr lang="en-GB" dirty="0">
              <a:solidFill>
                <a:srgbClr val="820F23"/>
              </a:solidFill>
            </a:endParaRPr>
          </a:p>
          <a:p>
            <a:pPr lvl="1"/>
            <a:r>
              <a:rPr lang="en-US" dirty="0"/>
              <a:t>Participation of experienced Deans in Peer Review Teams</a:t>
            </a:r>
          </a:p>
          <a:p>
            <a:endParaRPr lang="en-US" dirty="0"/>
          </a:p>
        </p:txBody>
      </p:sp>
      <p:sp>
        <p:nvSpPr>
          <p:cNvPr id="39937" name="Rectangle 2"/>
          <p:cNvSpPr>
            <a:spLocks noGrp="1" noChangeArrowheads="1"/>
          </p:cNvSpPr>
          <p:nvPr>
            <p:ph type="ctrTitle"/>
          </p:nvPr>
        </p:nvSpPr>
        <p:spPr/>
        <p:txBody>
          <a:bodyPr/>
          <a:lstStyle/>
          <a:p>
            <a:r>
              <a:rPr lang="nl-BE" altLang="zh-TW"/>
              <a:t>EQUIS Differentiating Factors (1)</a:t>
            </a:r>
            <a:endParaRPr lang="zh-TW" altLang="en-US"/>
          </a:p>
        </p:txBody>
      </p:sp>
    </p:spTree>
    <p:extLst>
      <p:ext uri="{BB962C8B-B14F-4D97-AF65-F5344CB8AC3E}">
        <p14:creationId xmlns:p14="http://schemas.microsoft.com/office/powerpoint/2010/main" val="1155577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4"/>
          <p:cNvSpPr>
            <a:spLocks noGrp="1"/>
          </p:cNvSpPr>
          <p:nvPr>
            <p:ph idx="10"/>
          </p:nvPr>
        </p:nvSpPr>
        <p:spPr/>
        <p:txBody>
          <a:bodyPr>
            <a:normAutofit fontScale="77500" lnSpcReduction="20000"/>
          </a:bodyPr>
          <a:lstStyle/>
          <a:p>
            <a:r>
              <a:rPr lang="en-GB" dirty="0">
                <a:solidFill>
                  <a:srgbClr val="820F23"/>
                </a:solidFill>
              </a:rPr>
              <a:t>Internationalisation</a:t>
            </a:r>
            <a:r>
              <a:rPr lang="en-GB" dirty="0"/>
              <a:t> as a key criterion</a:t>
            </a:r>
          </a:p>
          <a:p>
            <a:pPr lvl="1"/>
            <a:r>
              <a:rPr lang="en-GB" dirty="0"/>
              <a:t>of quality standards</a:t>
            </a:r>
          </a:p>
          <a:p>
            <a:pPr lvl="1"/>
            <a:r>
              <a:rPr lang="en-GB" dirty="0"/>
              <a:t>of reputation</a:t>
            </a:r>
          </a:p>
          <a:p>
            <a:pPr lvl="1"/>
            <a:r>
              <a:rPr lang="en-GB" dirty="0"/>
              <a:t>of the School culture</a:t>
            </a:r>
          </a:p>
          <a:p>
            <a:pPr lvl="1"/>
            <a:r>
              <a:rPr lang="en-GB" dirty="0"/>
              <a:t>EQUIS managed by an international team</a:t>
            </a:r>
          </a:p>
          <a:p>
            <a:r>
              <a:rPr lang="en-GB" dirty="0"/>
              <a:t>Focus on </a:t>
            </a:r>
            <a:r>
              <a:rPr lang="en-GB" dirty="0">
                <a:solidFill>
                  <a:srgbClr val="820F23"/>
                </a:solidFill>
              </a:rPr>
              <a:t>diversity</a:t>
            </a:r>
          </a:p>
          <a:p>
            <a:pPr lvl="1"/>
            <a:r>
              <a:rPr lang="en-GB" dirty="0"/>
              <a:t>Less normative in general but, e.g., on</a:t>
            </a:r>
          </a:p>
          <a:p>
            <a:pPr lvl="2"/>
            <a:r>
              <a:rPr lang="en-GB" dirty="0">
                <a:solidFill>
                  <a:srgbClr val="820F23"/>
                </a:solidFill>
              </a:rPr>
              <a:t>Curriculum</a:t>
            </a:r>
            <a:r>
              <a:rPr lang="en-GB" dirty="0"/>
              <a:t> structure and content</a:t>
            </a:r>
          </a:p>
          <a:p>
            <a:pPr lvl="2"/>
            <a:r>
              <a:rPr lang="en-GB" dirty="0">
                <a:solidFill>
                  <a:srgbClr val="820F23"/>
                </a:solidFill>
              </a:rPr>
              <a:t>Faculty</a:t>
            </a:r>
            <a:r>
              <a:rPr lang="en-GB" dirty="0"/>
              <a:t> composition and deployment</a:t>
            </a:r>
          </a:p>
          <a:p>
            <a:pPr lvl="2"/>
            <a:r>
              <a:rPr lang="en-GB" dirty="0">
                <a:solidFill>
                  <a:srgbClr val="820F23"/>
                </a:solidFill>
              </a:rPr>
              <a:t>Research</a:t>
            </a:r>
            <a:r>
              <a:rPr lang="en-GB" dirty="0"/>
              <a:t> objectives</a:t>
            </a:r>
          </a:p>
          <a:p>
            <a:pPr lvl="2"/>
            <a:r>
              <a:rPr lang="en-GB" dirty="0">
                <a:solidFill>
                  <a:srgbClr val="820F23"/>
                </a:solidFill>
              </a:rPr>
              <a:t>Executive</a:t>
            </a:r>
            <a:r>
              <a:rPr lang="en-GB" dirty="0"/>
              <a:t> Education</a:t>
            </a:r>
          </a:p>
          <a:p>
            <a:r>
              <a:rPr lang="en-GB" dirty="0"/>
              <a:t>PRT members acting as </a:t>
            </a:r>
            <a:r>
              <a:rPr lang="en-GB" dirty="0">
                <a:solidFill>
                  <a:srgbClr val="820F23"/>
                </a:solidFill>
              </a:rPr>
              <a:t>consultants</a:t>
            </a:r>
            <a:r>
              <a:rPr lang="en-GB" dirty="0"/>
              <a:t> and </a:t>
            </a:r>
            <a:r>
              <a:rPr lang="en-GB" dirty="0">
                <a:solidFill>
                  <a:srgbClr val="820F23"/>
                </a:solidFill>
              </a:rPr>
              <a:t>auditors</a:t>
            </a:r>
          </a:p>
          <a:p>
            <a:r>
              <a:rPr lang="en-GB" dirty="0"/>
              <a:t>Quality criteria in 10 areas</a:t>
            </a:r>
          </a:p>
        </p:txBody>
      </p:sp>
      <p:sp>
        <p:nvSpPr>
          <p:cNvPr id="41985" name="Rectangle 2"/>
          <p:cNvSpPr>
            <a:spLocks noGrp="1" noChangeArrowheads="1"/>
          </p:cNvSpPr>
          <p:nvPr>
            <p:ph type="ctrTitle"/>
          </p:nvPr>
        </p:nvSpPr>
        <p:spPr/>
        <p:txBody>
          <a:bodyPr/>
          <a:lstStyle/>
          <a:p>
            <a:r>
              <a:rPr lang="nl-BE" altLang="zh-TW"/>
              <a:t>EQUIS Differentiating Factors (2)</a:t>
            </a:r>
            <a:endParaRPr lang="zh-TW" altLang="en-US"/>
          </a:p>
        </p:txBody>
      </p:sp>
    </p:spTree>
    <p:extLst>
      <p:ext uri="{BB962C8B-B14F-4D97-AF65-F5344CB8AC3E}">
        <p14:creationId xmlns:p14="http://schemas.microsoft.com/office/powerpoint/2010/main" val="9419387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cks-image.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22196" y="2402718"/>
            <a:ext cx="2819400" cy="2956932"/>
          </a:xfrm>
          <a:prstGeom prst="rect">
            <a:avLst/>
          </a:prstGeom>
        </p:spPr>
      </p:pic>
      <p:sp>
        <p:nvSpPr>
          <p:cNvPr id="10" name="Content Placeholder 9"/>
          <p:cNvSpPr>
            <a:spLocks noGrp="1"/>
          </p:cNvSpPr>
          <p:nvPr>
            <p:ph idx="10"/>
          </p:nvPr>
        </p:nvSpPr>
        <p:spPr/>
        <p:txBody>
          <a:bodyPr>
            <a:normAutofit fontScale="85000" lnSpcReduction="10000"/>
          </a:bodyPr>
          <a:lstStyle/>
          <a:p>
            <a:r>
              <a:rPr lang="en-GB" dirty="0">
                <a:solidFill>
                  <a:srgbClr val="820F23"/>
                </a:solidFill>
              </a:rPr>
              <a:t>Institutional Scope</a:t>
            </a:r>
          </a:p>
          <a:p>
            <a:pPr lvl="1"/>
            <a:r>
              <a:rPr lang="en-GB" dirty="0"/>
              <a:t>School must demonstrate that its activities fall within scope of the EQUIS System</a:t>
            </a:r>
          </a:p>
          <a:p>
            <a:pPr lvl="1"/>
            <a:r>
              <a:rPr lang="en-GB" dirty="0"/>
              <a:t>EFMD member, degree awarding, </a:t>
            </a:r>
            <a:br>
              <a:rPr lang="en-GB" dirty="0"/>
            </a:br>
            <a:r>
              <a:rPr lang="en-GB" dirty="0"/>
              <a:t>mission appropriate for HEI, primary focus </a:t>
            </a:r>
            <a:br>
              <a:rPr lang="en-GB" dirty="0"/>
            </a:br>
            <a:r>
              <a:rPr lang="en-GB" dirty="0"/>
              <a:t>on management or bus admin</a:t>
            </a:r>
          </a:p>
          <a:p>
            <a:pPr lvl="1"/>
            <a:r>
              <a:rPr lang="en-GB" dirty="0"/>
              <a:t>Reasonable </a:t>
            </a:r>
            <a:r>
              <a:rPr lang="en-GB" dirty="0">
                <a:solidFill>
                  <a:srgbClr val="820F23"/>
                </a:solidFill>
              </a:rPr>
              <a:t>autonomy</a:t>
            </a:r>
            <a:r>
              <a:rPr lang="en-GB" dirty="0"/>
              <a:t> re strategy, staff, </a:t>
            </a:r>
            <a:br>
              <a:rPr lang="en-GB" dirty="0"/>
            </a:br>
            <a:r>
              <a:rPr lang="en-GB" dirty="0"/>
              <a:t>budget, design/delivery of programmes</a:t>
            </a:r>
          </a:p>
          <a:p>
            <a:pPr lvl="1"/>
            <a:r>
              <a:rPr lang="en-GB" dirty="0"/>
              <a:t>Clear </a:t>
            </a:r>
            <a:r>
              <a:rPr lang="en-GB" dirty="0">
                <a:solidFill>
                  <a:srgbClr val="820F23"/>
                </a:solidFill>
              </a:rPr>
              <a:t>boundaries </a:t>
            </a:r>
          </a:p>
          <a:p>
            <a:pPr lvl="1"/>
            <a:r>
              <a:rPr lang="en-GB" dirty="0"/>
              <a:t>Faculty covering principal management disciplines</a:t>
            </a:r>
          </a:p>
          <a:p>
            <a:pPr lvl="1"/>
            <a:r>
              <a:rPr lang="en-GB" dirty="0"/>
              <a:t>In operation for </a:t>
            </a:r>
            <a:r>
              <a:rPr lang="en-GB" dirty="0">
                <a:solidFill>
                  <a:srgbClr val="820F23"/>
                </a:solidFill>
              </a:rPr>
              <a:t>at least 10 years</a:t>
            </a:r>
          </a:p>
          <a:p>
            <a:pPr lvl="1"/>
            <a:r>
              <a:rPr lang="en-GB" dirty="0"/>
              <a:t>Institutional stability</a:t>
            </a:r>
          </a:p>
          <a:p>
            <a:endParaRPr lang="en-US" dirty="0"/>
          </a:p>
        </p:txBody>
      </p:sp>
      <p:sp>
        <p:nvSpPr>
          <p:cNvPr id="44033" name="Rectangle 2"/>
          <p:cNvSpPr>
            <a:spLocks noGrp="1" noChangeArrowheads="1"/>
          </p:cNvSpPr>
          <p:nvPr>
            <p:ph type="ctrTitle"/>
          </p:nvPr>
        </p:nvSpPr>
        <p:spPr/>
        <p:txBody>
          <a:bodyPr/>
          <a:lstStyle/>
          <a:p>
            <a:r>
              <a:rPr lang="nl-BE" altLang="zh-TW"/>
              <a:t>Key EQUIS Eligibility Criteria (1)</a:t>
            </a:r>
            <a:endParaRPr lang="zh-TW" altLang="en-US"/>
          </a:p>
        </p:txBody>
      </p:sp>
    </p:spTree>
    <p:extLst>
      <p:ext uri="{BB962C8B-B14F-4D97-AF65-F5344CB8AC3E}">
        <p14:creationId xmlns:p14="http://schemas.microsoft.com/office/powerpoint/2010/main" val="17852196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0"/>
          </p:nvPr>
        </p:nvSpPr>
        <p:spPr/>
        <p:txBody>
          <a:bodyPr>
            <a:normAutofit fontScale="70000" lnSpcReduction="20000"/>
          </a:bodyPr>
          <a:lstStyle/>
          <a:p>
            <a:r>
              <a:rPr lang="en-US" dirty="0">
                <a:solidFill>
                  <a:srgbClr val="820F23"/>
                </a:solidFill>
              </a:rPr>
              <a:t>Excellent national standing</a:t>
            </a:r>
          </a:p>
          <a:p>
            <a:pPr lvl="1"/>
            <a:r>
              <a:rPr lang="en-US" dirty="0"/>
              <a:t>Evidence of excellence in at least two areas of activity (programmes, research, specialisations…)</a:t>
            </a:r>
          </a:p>
          <a:p>
            <a:r>
              <a:rPr lang="en-US" dirty="0">
                <a:solidFill>
                  <a:srgbClr val="820F23"/>
                </a:solidFill>
              </a:rPr>
              <a:t>International reputation</a:t>
            </a:r>
          </a:p>
          <a:p>
            <a:pPr lvl="1"/>
            <a:r>
              <a:rPr lang="en-US" dirty="0"/>
              <a:t>Recognition outside its home country</a:t>
            </a:r>
          </a:p>
          <a:p>
            <a:r>
              <a:rPr lang="en-US" dirty="0">
                <a:solidFill>
                  <a:srgbClr val="820F23"/>
                </a:solidFill>
              </a:rPr>
              <a:t>Breadth of activities</a:t>
            </a:r>
          </a:p>
          <a:p>
            <a:pPr lvl="1"/>
            <a:r>
              <a:rPr lang="en-US" dirty="0"/>
              <a:t>Substantial presence in at least two of the principal programme segments (Bachelors, Masters, MBA, PhD, Executive Education)</a:t>
            </a:r>
          </a:p>
          <a:p>
            <a:r>
              <a:rPr lang="en-US" dirty="0">
                <a:solidFill>
                  <a:srgbClr val="820F23"/>
                </a:solidFill>
              </a:rPr>
              <a:t>Core faculty of at least 25 FTE qualified academics</a:t>
            </a:r>
          </a:p>
          <a:p>
            <a:pPr lvl="1"/>
            <a:r>
              <a:rPr lang="en-US" dirty="0"/>
              <a:t>Sufficient to support portfolio of activities and number of students</a:t>
            </a:r>
          </a:p>
          <a:p>
            <a:pPr lvl="1"/>
            <a:r>
              <a:rPr lang="en-US" dirty="0"/>
              <a:t>Small schools explain how they meet the EQUIS criteria given their small size</a:t>
            </a:r>
          </a:p>
          <a:p>
            <a:r>
              <a:rPr lang="en-US" dirty="0">
                <a:solidFill>
                  <a:srgbClr val="820F23"/>
                </a:solidFill>
              </a:rPr>
              <a:t>Prospect of satisfying the EQUIS criteria</a:t>
            </a:r>
          </a:p>
          <a:p>
            <a:pPr lvl="1"/>
            <a:r>
              <a:rPr lang="en-US" dirty="0"/>
              <a:t>Particularly in programme quality, faculty, research, internationalisation, ethics, responsibility &amp; sustainability and corporate links</a:t>
            </a:r>
          </a:p>
        </p:txBody>
      </p:sp>
      <p:sp>
        <p:nvSpPr>
          <p:cNvPr id="46081" name="Rectangle 2"/>
          <p:cNvSpPr>
            <a:spLocks noGrp="1" noChangeArrowheads="1"/>
          </p:cNvSpPr>
          <p:nvPr>
            <p:ph type="ctrTitle"/>
          </p:nvPr>
        </p:nvSpPr>
        <p:spPr/>
        <p:txBody>
          <a:bodyPr/>
          <a:lstStyle/>
          <a:p>
            <a:r>
              <a:rPr lang="nl-BE" altLang="zh-TW"/>
              <a:t>Key EQUIS Eligibility Criteria (2)</a:t>
            </a:r>
            <a:endParaRPr lang="zh-TW" altLang="en-US"/>
          </a:p>
        </p:txBody>
      </p:sp>
    </p:spTree>
    <p:extLst>
      <p:ext uri="{BB962C8B-B14F-4D97-AF65-F5344CB8AC3E}">
        <p14:creationId xmlns:p14="http://schemas.microsoft.com/office/powerpoint/2010/main" val="2306343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EQUIS Framework</a:t>
            </a:r>
          </a:p>
        </p:txBody>
      </p:sp>
      <p:pic>
        <p:nvPicPr>
          <p:cNvPr id="5" name="Content Placeholder 3" descr="EQUIS-Criteria_Framework.jpg"/>
          <p:cNvPicPr>
            <a:picLocks noChangeAspect="1"/>
          </p:cNvPicPr>
          <p:nvPr/>
        </p:nvPicPr>
        <p:blipFill>
          <a:blip r:embed="rId2">
            <a:extLst>
              <a:ext uri="{28A0092B-C50C-407E-A947-70E740481C1C}">
                <a14:useLocalDpi xmlns:a14="http://schemas.microsoft.com/office/drawing/2010/main"/>
              </a:ext>
            </a:extLst>
          </a:blip>
          <a:srcRect l="-39276" r="-39276"/>
          <a:stretch>
            <a:fillRect/>
          </a:stretch>
        </p:blipFill>
        <p:spPr>
          <a:xfrm>
            <a:off x="1097098" y="921872"/>
            <a:ext cx="9998869" cy="5599951"/>
          </a:xfrm>
          <a:prstGeom prst="rect">
            <a:avLst/>
          </a:prstGeom>
        </p:spPr>
      </p:pic>
    </p:spTree>
    <p:extLst>
      <p:ext uri="{BB962C8B-B14F-4D97-AF65-F5344CB8AC3E}">
        <p14:creationId xmlns:p14="http://schemas.microsoft.com/office/powerpoint/2010/main" val="37127840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p:txBody>
          <a:bodyPr>
            <a:normAutofit fontScale="70000" lnSpcReduction="20000"/>
          </a:bodyPr>
          <a:lstStyle/>
          <a:p>
            <a:r>
              <a:rPr lang="en-GB" dirty="0" smtClean="0">
                <a:latin typeface="Helvetica" charset="0"/>
                <a:ea typeface="Helvetica" charset="0"/>
                <a:cs typeface="Helvetica" charset="0"/>
              </a:rPr>
              <a:t>Internationalisation</a:t>
            </a:r>
          </a:p>
          <a:p>
            <a:pPr lvl="1"/>
            <a:r>
              <a:rPr lang="en-GB" dirty="0" smtClean="0">
                <a:latin typeface="Helvetica" charset="0"/>
                <a:ea typeface="Helvetica" charset="0"/>
                <a:cs typeface="Helvetica" charset="0"/>
              </a:rPr>
              <a:t>How </a:t>
            </a:r>
            <a:r>
              <a:rPr lang="en-GB" dirty="0">
                <a:latin typeface="Helvetica" charset="0"/>
                <a:ea typeface="Helvetica" charset="0"/>
                <a:cs typeface="Helvetica" charset="0"/>
              </a:rPr>
              <a:t>to develop linkages with international academic and corporate world by looking at the ground realities of Pakistan?</a:t>
            </a:r>
            <a:endParaRPr lang="en-US" dirty="0">
              <a:latin typeface="Helvetica" charset="0"/>
              <a:ea typeface="Helvetica" charset="0"/>
              <a:cs typeface="Helvetica" charset="0"/>
            </a:endParaRPr>
          </a:p>
          <a:p>
            <a:pPr lvl="1"/>
            <a:r>
              <a:rPr lang="en-GB" dirty="0">
                <a:latin typeface="Helvetica" charset="0"/>
                <a:ea typeface="Helvetica" charset="0"/>
                <a:cs typeface="Helvetica" charset="0"/>
              </a:rPr>
              <a:t>What types of stake holders should be involved while doing internationalization and to enhance the corporate linkages?</a:t>
            </a:r>
            <a:endParaRPr lang="en-US" dirty="0">
              <a:latin typeface="Helvetica" charset="0"/>
              <a:ea typeface="Helvetica" charset="0"/>
              <a:cs typeface="Helvetica" charset="0"/>
            </a:endParaRPr>
          </a:p>
          <a:p>
            <a:pPr lvl="1"/>
            <a:r>
              <a:rPr lang="en-GB" dirty="0">
                <a:latin typeface="Helvetica" charset="0"/>
                <a:ea typeface="Helvetica" charset="0"/>
                <a:cs typeface="Helvetica" charset="0"/>
              </a:rPr>
              <a:t>What sort of strategies and mechanism applied to develop those linkages?</a:t>
            </a:r>
            <a:endParaRPr lang="en-US" dirty="0">
              <a:latin typeface="Helvetica" charset="0"/>
              <a:ea typeface="Helvetica" charset="0"/>
              <a:cs typeface="Helvetica" charset="0"/>
            </a:endParaRPr>
          </a:p>
          <a:p>
            <a:pPr lvl="1"/>
            <a:r>
              <a:rPr lang="en-GB" dirty="0">
                <a:latin typeface="Helvetica" charset="0"/>
                <a:ea typeface="Helvetica" charset="0"/>
                <a:cs typeface="Helvetica" charset="0"/>
              </a:rPr>
              <a:t>What are the different types of “ internationalizations” as per EFMD that can be applied in Pakistani context?</a:t>
            </a:r>
            <a:endParaRPr lang="en-US" dirty="0">
              <a:latin typeface="Helvetica" charset="0"/>
              <a:ea typeface="Helvetica" charset="0"/>
              <a:cs typeface="Helvetica" charset="0"/>
            </a:endParaRPr>
          </a:p>
          <a:p>
            <a:r>
              <a:rPr lang="en-GB" dirty="0">
                <a:latin typeface="Helvetica" charset="0"/>
                <a:ea typeface="Helvetica" charset="0"/>
                <a:cs typeface="Helvetica" charset="0"/>
              </a:rPr>
              <a:t> </a:t>
            </a:r>
            <a:r>
              <a:rPr lang="en-GB" dirty="0" smtClean="0">
                <a:latin typeface="Helvetica" charset="0"/>
                <a:ea typeface="Helvetica" charset="0"/>
                <a:cs typeface="Helvetica" charset="0"/>
              </a:rPr>
              <a:t>Corporate connections (</a:t>
            </a:r>
            <a:r>
              <a:rPr lang="en-GB" dirty="0" err="1" smtClean="0">
                <a:latin typeface="Helvetica" charset="0"/>
                <a:ea typeface="Helvetica" charset="0"/>
                <a:cs typeface="Helvetica" charset="0"/>
              </a:rPr>
              <a:t>CoCo</a:t>
            </a:r>
            <a:r>
              <a:rPr lang="en-GB" dirty="0" smtClean="0">
                <a:latin typeface="Helvetica" charset="0"/>
                <a:ea typeface="Helvetica" charset="0"/>
                <a:cs typeface="Helvetica" charset="0"/>
              </a:rPr>
              <a:t>)</a:t>
            </a:r>
            <a:endParaRPr lang="en-US" dirty="0">
              <a:latin typeface="Helvetica" charset="0"/>
              <a:ea typeface="Helvetica" charset="0"/>
              <a:cs typeface="Helvetica" charset="0"/>
            </a:endParaRPr>
          </a:p>
          <a:p>
            <a:pPr lvl="1"/>
            <a:r>
              <a:rPr lang="en-GB" dirty="0">
                <a:latin typeface="Helvetica" charset="0"/>
                <a:ea typeface="Helvetica" charset="0"/>
                <a:cs typeface="Helvetica" charset="0"/>
              </a:rPr>
              <a:t> What type of people from business schools should be involved in doing corporate linkages? Like the faculty member is enough to do the additional responsibility or any manager (having corporate legacy) should be assigned the task?</a:t>
            </a:r>
            <a:endParaRPr lang="en-US" dirty="0">
              <a:latin typeface="Helvetica" charset="0"/>
              <a:ea typeface="Helvetica" charset="0"/>
              <a:cs typeface="Helvetica" charset="0"/>
            </a:endParaRPr>
          </a:p>
          <a:p>
            <a:pPr lvl="1"/>
            <a:r>
              <a:rPr lang="en-GB" dirty="0">
                <a:latin typeface="Helvetica" charset="0"/>
                <a:ea typeface="Helvetica" charset="0"/>
                <a:cs typeface="Helvetica" charset="0"/>
              </a:rPr>
              <a:t>What kind of benefits could be taken from Alumni for corporate linkages?</a:t>
            </a:r>
            <a:endParaRPr lang="en-US" dirty="0">
              <a:latin typeface="Helvetica" charset="0"/>
              <a:ea typeface="Helvetica" charset="0"/>
              <a:cs typeface="Helvetica" charset="0"/>
            </a:endParaRPr>
          </a:p>
          <a:p>
            <a:pPr lvl="1"/>
            <a:r>
              <a:rPr lang="en-GB" dirty="0">
                <a:latin typeface="Helvetica" charset="0"/>
                <a:ea typeface="Helvetica" charset="0"/>
                <a:cs typeface="Helvetica" charset="0"/>
              </a:rPr>
              <a:t>Which type of linkages are counted towards corporate linkages i.e. if an organization is providing internships on </a:t>
            </a:r>
            <a:r>
              <a:rPr lang="en-GB" dirty="0" err="1">
                <a:latin typeface="Helvetica" charset="0"/>
                <a:ea typeface="Helvetica" charset="0"/>
                <a:cs typeface="Helvetica" charset="0"/>
              </a:rPr>
              <a:t>adhoc</a:t>
            </a:r>
            <a:r>
              <a:rPr lang="en-GB" dirty="0">
                <a:latin typeface="Helvetica" charset="0"/>
                <a:ea typeface="Helvetica" charset="0"/>
                <a:cs typeface="Helvetica" charset="0"/>
              </a:rPr>
              <a:t> basis, shall we count it as corporate linkage?</a:t>
            </a:r>
            <a:endParaRPr lang="en-US" dirty="0">
              <a:latin typeface="Helvetica" charset="0"/>
              <a:ea typeface="Helvetica" charset="0"/>
              <a:cs typeface="Helvetica" charset="0"/>
            </a:endParaRPr>
          </a:p>
        </p:txBody>
      </p:sp>
      <p:sp>
        <p:nvSpPr>
          <p:cNvPr id="3" name="Title 2"/>
          <p:cNvSpPr>
            <a:spLocks noGrp="1"/>
          </p:cNvSpPr>
          <p:nvPr>
            <p:ph type="ctrTitle"/>
          </p:nvPr>
        </p:nvSpPr>
        <p:spPr/>
        <p:txBody>
          <a:bodyPr/>
          <a:lstStyle/>
          <a:p>
            <a:r>
              <a:rPr lang="en-GB" dirty="0" smtClean="0"/>
              <a:t>Questions in the Pakistani context</a:t>
            </a:r>
            <a:endParaRPr lang="en-GB" dirty="0"/>
          </a:p>
        </p:txBody>
      </p:sp>
    </p:spTree>
    <p:extLst>
      <p:ext uri="{BB962C8B-B14F-4D97-AF65-F5344CB8AC3E}">
        <p14:creationId xmlns:p14="http://schemas.microsoft.com/office/powerpoint/2010/main" val="3583024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smtClean="0"/>
              <a:t>How to demonstrate Internationalisation? </a:t>
            </a:r>
            <a:endParaRPr lang="en-GB" dirty="0"/>
          </a:p>
        </p:txBody>
      </p:sp>
    </p:spTree>
    <p:extLst>
      <p:ext uri="{BB962C8B-B14F-4D97-AF65-F5344CB8AC3E}">
        <p14:creationId xmlns:p14="http://schemas.microsoft.com/office/powerpoint/2010/main" val="5537041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5"/>
          <p:cNvSpPr txBox="1"/>
          <p:nvPr/>
        </p:nvSpPr>
        <p:spPr>
          <a:xfrm>
            <a:off x="1003382" y="2510291"/>
            <a:ext cx="6574681" cy="990527"/>
          </a:xfrm>
          <a:prstGeom prst="rect">
            <a:avLst/>
          </a:prstGeom>
          <a:solidFill>
            <a:schemeClr val="accent2"/>
          </a:solidFill>
          <a:ln>
            <a:noFill/>
          </a:ln>
        </p:spPr>
        <p:txBody>
          <a:bodyPr vert="horz" wrap="square" lIns="108000" tIns="45720" rIns="91440" bIns="0" rtlCol="0" anchor="ctr" anchorCtr="0">
            <a:normAutofit/>
          </a:bodyPr>
          <a:lstStyle/>
          <a:p>
            <a:pPr marL="0" marR="0" lvl="0" indent="0" algn="ctr" defTabSz="914400" rtl="0" eaLnBrk="1" fontAlgn="auto" latinLnBrk="0" hangingPunct="1">
              <a:lnSpc>
                <a:spcPts val="4600"/>
              </a:lnSpc>
              <a:spcBef>
                <a:spcPct val="0"/>
              </a:spcBef>
              <a:spcAft>
                <a:spcPts val="0"/>
              </a:spcAft>
              <a:buClrTx/>
              <a:buSzTx/>
              <a:buFontTx/>
              <a:buNone/>
              <a:tabLst/>
              <a:defRPr/>
            </a:pPr>
            <a:endParaRPr kumimoji="0" lang="en-GB" sz="30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ea typeface="+mj-ea"/>
              <a:cs typeface="Georgia"/>
            </a:endParaRPr>
          </a:p>
        </p:txBody>
      </p:sp>
      <p:pic>
        <p:nvPicPr>
          <p:cNvPr id="5" name="Grafik 8"/>
          <p:cNvPicPr>
            <a:picLocks noChangeAspect="1"/>
          </p:cNvPicPr>
          <p:nvPr/>
        </p:nvPicPr>
        <p:blipFill>
          <a:blip r:embed="rId2"/>
          <a:stretch>
            <a:fillRect/>
          </a:stretch>
        </p:blipFill>
        <p:spPr>
          <a:xfrm>
            <a:off x="7290824" y="690467"/>
            <a:ext cx="2412000" cy="1435710"/>
          </a:xfrm>
          <a:prstGeom prst="rect">
            <a:avLst/>
          </a:prstGeom>
        </p:spPr>
      </p:pic>
      <p:pic>
        <p:nvPicPr>
          <p:cNvPr id="6"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4240" y="2568976"/>
            <a:ext cx="2886075" cy="962025"/>
          </a:xfrm>
          <a:prstGeom prst="rect">
            <a:avLst/>
          </a:prstGeom>
        </p:spPr>
      </p:pic>
      <p:pic>
        <p:nvPicPr>
          <p:cNvPr id="7" name="Grafik 10"/>
          <p:cNvPicPr>
            <a:picLocks noChangeAspect="1"/>
          </p:cNvPicPr>
          <p:nvPr/>
        </p:nvPicPr>
        <p:blipFill>
          <a:blip r:embed="rId4"/>
          <a:stretch>
            <a:fillRect/>
          </a:stretch>
        </p:blipFill>
        <p:spPr>
          <a:xfrm>
            <a:off x="9953278" y="1040100"/>
            <a:ext cx="1188000" cy="1577175"/>
          </a:xfrm>
          <a:prstGeom prst="rect">
            <a:avLst/>
          </a:prstGeom>
        </p:spPr>
      </p:pic>
      <p:pic>
        <p:nvPicPr>
          <p:cNvPr id="8" name="Grafik 11"/>
          <p:cNvPicPr>
            <a:picLocks noChangeAspect="1"/>
          </p:cNvPicPr>
          <p:nvPr/>
        </p:nvPicPr>
        <p:blipFill>
          <a:blip r:embed="rId5"/>
          <a:stretch>
            <a:fillRect/>
          </a:stretch>
        </p:blipFill>
        <p:spPr>
          <a:xfrm>
            <a:off x="6404642" y="2312432"/>
            <a:ext cx="3060000" cy="1203514"/>
          </a:xfrm>
          <a:prstGeom prst="rect">
            <a:avLst/>
          </a:prstGeom>
        </p:spPr>
      </p:pic>
      <p:pic>
        <p:nvPicPr>
          <p:cNvPr id="9" name="Grafik 12"/>
          <p:cNvPicPr>
            <a:picLocks noChangeAspect="1"/>
          </p:cNvPicPr>
          <p:nvPr/>
        </p:nvPicPr>
        <p:blipFill>
          <a:blip r:embed="rId6"/>
          <a:stretch>
            <a:fillRect/>
          </a:stretch>
        </p:blipFill>
        <p:spPr>
          <a:xfrm>
            <a:off x="6849847" y="3681950"/>
            <a:ext cx="4068000" cy="883707"/>
          </a:xfrm>
          <a:prstGeom prst="rect">
            <a:avLst/>
          </a:prstGeom>
        </p:spPr>
      </p:pic>
      <p:sp>
        <p:nvSpPr>
          <p:cNvPr id="10" name="Textfeld 15"/>
          <p:cNvSpPr txBox="1"/>
          <p:nvPr/>
        </p:nvSpPr>
        <p:spPr>
          <a:xfrm>
            <a:off x="1258473" y="4459487"/>
            <a:ext cx="10292338" cy="1095355"/>
          </a:xfrm>
          <a:prstGeom prst="rect">
            <a:avLst/>
          </a:prstGeom>
          <a:noFill/>
          <a:ln>
            <a:noFill/>
          </a:ln>
        </p:spPr>
        <p:txBody>
          <a:bodyPr vert="horz" wrap="square" lIns="108000" tIns="45720" rIns="91440" bIns="0" numCol="2" rtlCol="0" anchor="ctr" anchorCtr="0">
            <a:normAutofit/>
          </a:bodyPr>
          <a:lstStyle/>
          <a:p>
            <a:pPr marL="914400" lvl="1" indent="-457200">
              <a:lnSpc>
                <a:spcPct val="120000"/>
              </a:lnSpc>
              <a:spcBef>
                <a:spcPts val="600"/>
              </a:spcBef>
              <a:buClr>
                <a:sysClr val="windowText" lastClr="000000">
                  <a:lumMod val="75000"/>
                  <a:lumOff val="25000"/>
                </a:sysClr>
              </a:buClr>
              <a:buSzPct val="90000"/>
              <a:buFont typeface="Wingdings" pitchFamily="2" charset="2"/>
              <a:buChar char=""/>
              <a:defRPr/>
            </a:pPr>
            <a:r>
              <a:rPr lang="en-GB" sz="1700" dirty="0">
                <a:solidFill>
                  <a:sysClr val="windowText" lastClr="000000">
                    <a:lumMod val="85000"/>
                    <a:lumOff val="15000"/>
                  </a:sysClr>
                </a:solidFill>
                <a:cs typeface="Arial"/>
              </a:rPr>
              <a:t>student exchanges </a:t>
            </a:r>
          </a:p>
          <a:p>
            <a:pPr marL="914400" lvl="1" indent="-457200">
              <a:lnSpc>
                <a:spcPct val="120000"/>
              </a:lnSpc>
              <a:spcBef>
                <a:spcPts val="600"/>
              </a:spcBef>
              <a:buClr>
                <a:sysClr val="windowText" lastClr="000000">
                  <a:lumMod val="75000"/>
                  <a:lumOff val="25000"/>
                </a:sysClr>
              </a:buClr>
              <a:buSzPct val="90000"/>
              <a:buFont typeface="Wingdings" pitchFamily="2" charset="2"/>
              <a:buChar char=""/>
              <a:defRPr/>
            </a:pPr>
            <a:r>
              <a:rPr lang="en-GB" sz="1700" dirty="0">
                <a:solidFill>
                  <a:sysClr val="windowText" lastClr="000000">
                    <a:lumMod val="85000"/>
                    <a:lumOff val="15000"/>
                  </a:sysClr>
                </a:solidFill>
                <a:cs typeface="Arial"/>
              </a:rPr>
              <a:t>joint programmes</a:t>
            </a:r>
          </a:p>
          <a:p>
            <a:pPr marL="914400" lvl="1" indent="-457200">
              <a:lnSpc>
                <a:spcPct val="120000"/>
              </a:lnSpc>
              <a:spcBef>
                <a:spcPts val="600"/>
              </a:spcBef>
              <a:buClr>
                <a:sysClr val="windowText" lastClr="000000">
                  <a:lumMod val="75000"/>
                  <a:lumOff val="25000"/>
                </a:sysClr>
              </a:buClr>
              <a:buSzPct val="90000"/>
              <a:buFont typeface="Wingdings" pitchFamily="2" charset="2"/>
              <a:buChar char=""/>
              <a:defRPr/>
            </a:pPr>
            <a:r>
              <a:rPr lang="en-GB" sz="1700" dirty="0">
                <a:solidFill>
                  <a:sysClr val="windowText" lastClr="000000">
                    <a:lumMod val="85000"/>
                    <a:lumOff val="15000"/>
                  </a:sysClr>
                </a:solidFill>
                <a:cs typeface="Arial"/>
              </a:rPr>
              <a:t>research activity </a:t>
            </a:r>
          </a:p>
          <a:p>
            <a:pPr marL="914400" lvl="1" indent="-457200">
              <a:lnSpc>
                <a:spcPct val="120000"/>
              </a:lnSpc>
              <a:spcBef>
                <a:spcPts val="600"/>
              </a:spcBef>
              <a:buClr>
                <a:sysClr val="windowText" lastClr="000000">
                  <a:lumMod val="75000"/>
                  <a:lumOff val="25000"/>
                </a:sysClr>
              </a:buClr>
              <a:buSzPct val="90000"/>
              <a:buFont typeface="Wingdings" pitchFamily="2" charset="2"/>
              <a:buChar char=""/>
              <a:defRPr/>
            </a:pPr>
            <a:r>
              <a:rPr lang="en-GB" sz="1700" dirty="0">
                <a:solidFill>
                  <a:sysClr val="windowText" lastClr="000000">
                    <a:lumMod val="85000"/>
                    <a:lumOff val="15000"/>
                  </a:sysClr>
                </a:solidFill>
                <a:cs typeface="Arial"/>
              </a:rPr>
              <a:t>corporate connections</a:t>
            </a:r>
          </a:p>
        </p:txBody>
      </p:sp>
      <p:grpSp>
        <p:nvGrpSpPr>
          <p:cNvPr id="11" name="Gruppieren 30"/>
          <p:cNvGrpSpPr/>
          <p:nvPr/>
        </p:nvGrpSpPr>
        <p:grpSpPr>
          <a:xfrm>
            <a:off x="8088482" y="3998699"/>
            <a:ext cx="2522466" cy="2350586"/>
            <a:chOff x="8088482" y="3998699"/>
            <a:chExt cx="2522466" cy="2350586"/>
          </a:xfrm>
        </p:grpSpPr>
        <p:cxnSp>
          <p:nvCxnSpPr>
            <p:cNvPr id="12" name="Gerade Verbindung mit Pfeil 16"/>
            <p:cNvCxnSpPr>
              <a:cxnSpLocks/>
            </p:cNvCxnSpPr>
            <p:nvPr/>
          </p:nvCxnSpPr>
          <p:spPr>
            <a:xfrm flipH="1">
              <a:off x="8088482" y="3998699"/>
              <a:ext cx="1160884" cy="238008"/>
            </a:xfrm>
            <a:prstGeom prst="straightConnector1">
              <a:avLst/>
            </a:prstGeom>
            <a:noFill/>
            <a:ln w="38100" cap="flat" cmpd="sng" algn="ctr">
              <a:solidFill>
                <a:schemeClr val="bg1">
                  <a:lumMod val="75000"/>
                </a:schemeClr>
              </a:solidFill>
              <a:prstDash val="sysDash"/>
              <a:tailEnd type="arrow"/>
            </a:ln>
            <a:effectLst/>
          </p:spPr>
        </p:cxnSp>
        <p:cxnSp>
          <p:nvCxnSpPr>
            <p:cNvPr id="13" name="Gerade Verbindung mit Pfeil 17"/>
            <p:cNvCxnSpPr>
              <a:cxnSpLocks/>
            </p:cNvCxnSpPr>
            <p:nvPr/>
          </p:nvCxnSpPr>
          <p:spPr>
            <a:xfrm flipH="1">
              <a:off x="9170756" y="4236707"/>
              <a:ext cx="1020930" cy="1584544"/>
            </a:xfrm>
            <a:prstGeom prst="straightConnector1">
              <a:avLst/>
            </a:prstGeom>
            <a:noFill/>
            <a:ln w="38100" cap="flat" cmpd="sng" algn="ctr">
              <a:solidFill>
                <a:schemeClr val="bg1">
                  <a:lumMod val="75000"/>
                </a:schemeClr>
              </a:solidFill>
              <a:prstDash val="sysDash"/>
              <a:tailEnd type="arrow"/>
            </a:ln>
            <a:effectLst/>
          </p:spPr>
        </p:cxnSp>
        <p:cxnSp>
          <p:nvCxnSpPr>
            <p:cNvPr id="14" name="Gerade Verbindung mit Pfeil 18"/>
            <p:cNvCxnSpPr>
              <a:cxnSpLocks/>
            </p:cNvCxnSpPr>
            <p:nvPr/>
          </p:nvCxnSpPr>
          <p:spPr>
            <a:xfrm flipH="1">
              <a:off x="9714348" y="4221479"/>
              <a:ext cx="896600" cy="2127806"/>
            </a:xfrm>
            <a:prstGeom prst="straightConnector1">
              <a:avLst/>
            </a:prstGeom>
            <a:noFill/>
            <a:ln w="38100" cap="flat" cmpd="sng" algn="ctr">
              <a:solidFill>
                <a:schemeClr val="bg1">
                  <a:lumMod val="75000"/>
                </a:schemeClr>
              </a:solidFill>
              <a:prstDash val="sysDash"/>
              <a:tailEnd type="arrow"/>
            </a:ln>
            <a:effectLst/>
          </p:spPr>
        </p:cxnSp>
      </p:grpSp>
      <p:sp>
        <p:nvSpPr>
          <p:cNvPr id="15" name="Textfeld 13"/>
          <p:cNvSpPr txBox="1"/>
          <p:nvPr/>
        </p:nvSpPr>
        <p:spPr>
          <a:xfrm>
            <a:off x="9170756" y="3852147"/>
            <a:ext cx="2880384" cy="369332"/>
          </a:xfrm>
          <a:prstGeom prst="rect">
            <a:avLst/>
          </a:prstGeom>
          <a:gradFill>
            <a:gsLst>
              <a:gs pos="0">
                <a:sysClr val="window" lastClr="FFFFFF">
                  <a:lumMod val="85000"/>
                </a:sysClr>
              </a:gs>
              <a:gs pos="35000">
                <a:sysClr val="window" lastClr="FFFFFF">
                  <a:lumMod val="95000"/>
                </a:sysClr>
              </a:gs>
              <a:gs pos="100000">
                <a:sysClr val="window" lastClr="FFFFFF"/>
              </a:gs>
            </a:gsLst>
            <a:lin ang="16200000" scaled="1"/>
          </a:gradFill>
          <a:ln w="6350" cap="rnd" cmpd="sng" algn="ctr">
            <a:solidFill>
              <a:srgbClr val="971844"/>
            </a:solidFill>
            <a:prstDash val="solid"/>
          </a:ln>
          <a:effectLst>
            <a:outerShdw blurRad="45000" dist="25000" dir="5400000" rotWithShape="0">
              <a:srgbClr val="000000">
                <a:alpha val="38000"/>
              </a:srgbClr>
            </a:outerShdw>
          </a:effectLst>
        </p:spPr>
        <p:txBody>
          <a:bodyPr wrap="square" rtlCol="0" anchor="ctr" anchorCtr="1">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9B243E"/>
                </a:solidFill>
                <a:effectLst/>
                <a:uLnTx/>
                <a:uFillTx/>
                <a:latin typeface="Helvetica Neue" charset="0"/>
                <a:ea typeface="Helvetica Neue" charset="0"/>
                <a:cs typeface="Helvetica Neue" charset="0"/>
              </a:rPr>
              <a:t>Cross-border </a:t>
            </a:r>
            <a:r>
              <a:rPr kumimoji="0" lang="en-GB" sz="1800" b="0" i="0" u="none" strike="noStrike" kern="0" cap="none" spc="0" normalizeH="0" baseline="0" noProof="0" dirty="0">
                <a:ln>
                  <a:noFill/>
                </a:ln>
                <a:solidFill>
                  <a:prstClr val="black"/>
                </a:solidFill>
                <a:effectLst/>
                <a:uLnTx/>
                <a:uFillTx/>
                <a:latin typeface="Helvetica Neue" charset="0"/>
                <a:ea typeface="Helvetica Neue" charset="0"/>
                <a:cs typeface="Helvetica Neue" charset="0"/>
              </a:rPr>
              <a:t>relevance</a:t>
            </a:r>
          </a:p>
        </p:txBody>
      </p:sp>
      <p:sp>
        <p:nvSpPr>
          <p:cNvPr id="2" name="Content Placeholder 1"/>
          <p:cNvSpPr>
            <a:spLocks noGrp="1"/>
          </p:cNvSpPr>
          <p:nvPr>
            <p:ph idx="10"/>
          </p:nvPr>
        </p:nvSpPr>
        <p:spPr>
          <a:xfrm>
            <a:off x="558071" y="1238162"/>
            <a:ext cx="10992740" cy="5227969"/>
          </a:xfrm>
        </p:spPr>
        <p:txBody>
          <a:bodyPr>
            <a:normAutofit fontScale="70000" lnSpcReduction="20000"/>
          </a:bodyPr>
          <a:lstStyle/>
          <a:p>
            <a:pPr marL="0" lvl="0" indent="0">
              <a:lnSpc>
                <a:spcPct val="100000"/>
              </a:lnSpc>
              <a:spcBef>
                <a:spcPts val="2000"/>
              </a:spcBef>
              <a:spcAft>
                <a:spcPts val="0"/>
              </a:spcAft>
              <a:buClr>
                <a:sysClr val="window" lastClr="FFFFFF">
                  <a:lumMod val="65000"/>
                </a:sysClr>
              </a:buClr>
              <a:buSzPct val="90000"/>
              <a:buNone/>
              <a:defRPr/>
            </a:pPr>
            <a:r>
              <a:rPr lang="en-GB" sz="2600" spc="0" dirty="0">
                <a:solidFill>
                  <a:srgbClr val="9A1042"/>
                </a:solidFill>
                <a:latin typeface="Helvetica Neue" charset="0"/>
                <a:ea typeface="Helvetica Neue" charset="0"/>
                <a:cs typeface="Helvetica Neue" charset="0"/>
              </a:rPr>
              <a:t>Purpose:</a:t>
            </a:r>
          </a:p>
          <a:p>
            <a:pPr lvl="0">
              <a:lnSpc>
                <a:spcPct val="120000"/>
              </a:lnSpc>
              <a:spcBef>
                <a:spcPts val="2000"/>
              </a:spcBef>
              <a:spcAft>
                <a:spcPts val="0"/>
              </a:spcAft>
              <a:buClr>
                <a:sysClr val="window" lastClr="FFFFFF">
                  <a:lumMod val="65000"/>
                </a:sysClr>
              </a:buClr>
              <a:buSzPct val="90000"/>
              <a:defRPr/>
            </a:pPr>
            <a:r>
              <a:rPr lang="en-GB" sz="2300" spc="0" dirty="0">
                <a:latin typeface="Helvetica Neue" charset="0"/>
                <a:ea typeface="Helvetica Neue" charset="0"/>
                <a:cs typeface="Helvetica Neue" charset="0"/>
              </a:rPr>
              <a:t>Demonstrate that the School clearly articulates its </a:t>
            </a:r>
            <a:r>
              <a:rPr lang="en-GB" sz="2300" spc="0" dirty="0">
                <a:solidFill>
                  <a:srgbClr val="9A1042"/>
                </a:solidFill>
                <a:latin typeface="Helvetica Neue" charset="0"/>
                <a:ea typeface="Helvetica Neue" charset="0"/>
                <a:cs typeface="Helvetica Neue" charset="0"/>
              </a:rPr>
              <a:t>strategy</a:t>
            </a:r>
            <a:br>
              <a:rPr lang="en-GB" sz="2300" spc="0" dirty="0">
                <a:solidFill>
                  <a:srgbClr val="9A1042"/>
                </a:solidFill>
                <a:latin typeface="Helvetica Neue" charset="0"/>
                <a:ea typeface="Helvetica Neue" charset="0"/>
                <a:cs typeface="Helvetica Neue" charset="0"/>
              </a:rPr>
            </a:br>
            <a:r>
              <a:rPr lang="en-GB" sz="2300" spc="0" dirty="0">
                <a:latin typeface="Helvetica Neue" charset="0"/>
                <a:ea typeface="Helvetica Neue" charset="0"/>
                <a:cs typeface="Helvetica Neue" charset="0"/>
              </a:rPr>
              <a:t>and</a:t>
            </a:r>
            <a:r>
              <a:rPr lang="en-GB" sz="2300" spc="0" dirty="0">
                <a:solidFill>
                  <a:sysClr val="windowText" lastClr="000000">
                    <a:lumMod val="85000"/>
                    <a:lumOff val="15000"/>
                  </a:sysClr>
                </a:solidFill>
                <a:latin typeface="Helvetica Neue" charset="0"/>
                <a:ea typeface="Helvetica Neue" charset="0"/>
                <a:cs typeface="Helvetica Neue" charset="0"/>
              </a:rPr>
              <a:t> </a:t>
            </a:r>
            <a:r>
              <a:rPr lang="en-GB" sz="2300" spc="0" dirty="0">
                <a:solidFill>
                  <a:srgbClr val="9A1042"/>
                </a:solidFill>
                <a:latin typeface="Helvetica Neue" charset="0"/>
                <a:ea typeface="Helvetica Neue" charset="0"/>
                <a:cs typeface="Helvetica Neue" charset="0"/>
              </a:rPr>
              <a:t>policies </a:t>
            </a:r>
            <a:r>
              <a:rPr lang="en-GB" sz="2300" spc="0" dirty="0">
                <a:latin typeface="Helvetica Neue" charset="0"/>
                <a:ea typeface="Helvetica Neue" charset="0"/>
                <a:cs typeface="Helvetica Neue" charset="0"/>
              </a:rPr>
              <a:t>for internationalisation</a:t>
            </a:r>
          </a:p>
          <a:p>
            <a:pPr lvl="0">
              <a:lnSpc>
                <a:spcPct val="120000"/>
              </a:lnSpc>
              <a:spcBef>
                <a:spcPts val="2000"/>
              </a:spcBef>
              <a:buClr>
                <a:sysClr val="window" lastClr="FFFFFF">
                  <a:lumMod val="65000"/>
                </a:sysClr>
              </a:buClr>
              <a:defRPr/>
            </a:pPr>
            <a:r>
              <a:rPr lang="en-GB" sz="2300" spc="0" dirty="0">
                <a:latin typeface="Helvetica Neue" charset="0"/>
                <a:ea typeface="Helvetica Neue" charset="0"/>
                <a:cs typeface="Helvetica Neue" charset="0"/>
              </a:rPr>
              <a:t>Show its commitment to educating and preparing students</a:t>
            </a:r>
            <a:br>
              <a:rPr lang="en-GB" sz="2300" spc="0" dirty="0">
                <a:latin typeface="Helvetica Neue" charset="0"/>
                <a:ea typeface="Helvetica Neue" charset="0"/>
                <a:cs typeface="Helvetica Neue" charset="0"/>
              </a:rPr>
            </a:br>
            <a:r>
              <a:rPr lang="en-GB" sz="2300" spc="0" dirty="0">
                <a:latin typeface="Helvetica Neue" charset="0"/>
                <a:ea typeface="Helvetica Neue" charset="0"/>
                <a:cs typeface="Helvetica Neue" charset="0"/>
              </a:rPr>
              <a:t>and participants for management in </a:t>
            </a:r>
            <a:br>
              <a:rPr lang="en-GB" sz="2300" spc="0" dirty="0">
                <a:latin typeface="Helvetica Neue" charset="0"/>
                <a:ea typeface="Helvetica Neue" charset="0"/>
                <a:cs typeface="Helvetica Neue" charset="0"/>
              </a:rPr>
            </a:br>
            <a:r>
              <a:rPr lang="en-GB" sz="2300" dirty="0">
                <a:solidFill>
                  <a:srgbClr val="9A1042"/>
                </a:solidFill>
                <a:latin typeface="Helvetica Neue" charset="0"/>
                <a:ea typeface="Helvetica Neue" charset="0"/>
                <a:cs typeface="Helvetica Neue" charset="0"/>
              </a:rPr>
              <a:t>an i</a:t>
            </a:r>
            <a:r>
              <a:rPr lang="en-GB" sz="2300" spc="0" dirty="0">
                <a:solidFill>
                  <a:srgbClr val="9A1042"/>
                </a:solidFill>
                <a:latin typeface="Helvetica Neue" charset="0"/>
                <a:ea typeface="Helvetica Neue" charset="0"/>
                <a:cs typeface="Helvetica Neue" charset="0"/>
              </a:rPr>
              <a:t>nternational environment / global professional careers</a:t>
            </a:r>
            <a:r>
              <a:rPr lang="en-GB" sz="2300" dirty="0">
                <a:solidFill>
                  <a:sysClr val="windowText" lastClr="000000">
                    <a:lumMod val="85000"/>
                    <a:lumOff val="15000"/>
                  </a:sysClr>
                </a:solidFill>
                <a:latin typeface="Helvetica Neue" charset="0"/>
                <a:ea typeface="Helvetica Neue" charset="0"/>
                <a:cs typeface="Helvetica Neue" charset="0"/>
              </a:rPr>
              <a:t> </a:t>
            </a:r>
          </a:p>
          <a:p>
            <a:pPr lvl="1">
              <a:lnSpc>
                <a:spcPct val="120000"/>
              </a:lnSpc>
              <a:buClr>
                <a:sysClr val="windowText" lastClr="000000">
                  <a:lumMod val="75000"/>
                  <a:lumOff val="25000"/>
                </a:sysClr>
              </a:buClr>
              <a:buFont typeface="Arial" charset="0"/>
              <a:buChar char="•"/>
              <a:defRPr/>
            </a:pPr>
            <a:r>
              <a:rPr lang="en-GB" dirty="0">
                <a:latin typeface="Helvetica Neue" charset="0"/>
                <a:ea typeface="Helvetica Neue" charset="0"/>
                <a:cs typeface="Helvetica Neue" charset="0"/>
              </a:rPr>
              <a:t>Understanding of the int’l context</a:t>
            </a:r>
          </a:p>
          <a:p>
            <a:pPr lvl="1">
              <a:lnSpc>
                <a:spcPct val="120000"/>
              </a:lnSpc>
              <a:buClr>
                <a:sysClr val="windowText" lastClr="000000">
                  <a:lumMod val="75000"/>
                  <a:lumOff val="25000"/>
                </a:sysClr>
              </a:buClr>
              <a:buFont typeface="Arial" charset="0"/>
              <a:buChar char="•"/>
              <a:defRPr/>
            </a:pPr>
            <a:r>
              <a:rPr lang="en-GB" dirty="0">
                <a:latin typeface="Helvetica Neue" charset="0"/>
                <a:ea typeface="Helvetica Neue" charset="0"/>
                <a:cs typeface="Helvetica Neue" charset="0"/>
              </a:rPr>
              <a:t>Ability to operate effectively in it</a:t>
            </a:r>
          </a:p>
          <a:p>
            <a:pPr lvl="0">
              <a:lnSpc>
                <a:spcPct val="120000"/>
              </a:lnSpc>
              <a:spcBef>
                <a:spcPts val="2000"/>
              </a:spcBef>
              <a:spcAft>
                <a:spcPts val="0"/>
              </a:spcAft>
              <a:buClr>
                <a:sysClr val="window" lastClr="FFFFFF">
                  <a:lumMod val="65000"/>
                </a:sysClr>
              </a:buClr>
              <a:buSzPct val="90000"/>
              <a:defRPr/>
            </a:pPr>
            <a:r>
              <a:rPr lang="en-GB" sz="2300" spc="0" dirty="0">
                <a:latin typeface="Helvetica Neue" charset="0"/>
                <a:ea typeface="Helvetica Neue" charset="0"/>
                <a:cs typeface="Helvetica Neue" charset="0"/>
              </a:rPr>
              <a:t>Explain its active collaboration with </a:t>
            </a:r>
            <a:r>
              <a:rPr lang="en-GB" sz="2300" spc="0" dirty="0">
                <a:solidFill>
                  <a:srgbClr val="9A1042"/>
                </a:solidFill>
                <a:latin typeface="Helvetica Neue" charset="0"/>
                <a:ea typeface="Helvetica Neue" charset="0"/>
                <a:cs typeface="Helvetica Neue" charset="0"/>
              </a:rPr>
              <a:t>int’l partner institutions </a:t>
            </a:r>
            <a:r>
              <a:rPr lang="en-GB" sz="2300" spc="0" dirty="0">
                <a:latin typeface="Helvetica Neue" charset="0"/>
                <a:ea typeface="Helvetica Neue" charset="0"/>
                <a:cs typeface="Helvetica Neue" charset="0"/>
              </a:rPr>
              <a:t>in fields such as </a:t>
            </a:r>
            <a:br>
              <a:rPr lang="en-GB" sz="2300" spc="0" dirty="0">
                <a:latin typeface="Helvetica Neue" charset="0"/>
                <a:ea typeface="Helvetica Neue" charset="0"/>
                <a:cs typeface="Helvetica Neue" charset="0"/>
              </a:rPr>
            </a:br>
            <a:r>
              <a:rPr lang="en-GB" sz="2300" spc="0" dirty="0">
                <a:latin typeface="Helvetica Neue" charset="0"/>
                <a:ea typeface="Helvetica Neue" charset="0"/>
                <a:cs typeface="Helvetica Neue" charset="0"/>
              </a:rPr>
              <a:t/>
            </a:r>
            <a:br>
              <a:rPr lang="en-GB" sz="2300" spc="0" dirty="0">
                <a:latin typeface="Helvetica Neue" charset="0"/>
                <a:ea typeface="Helvetica Neue" charset="0"/>
                <a:cs typeface="Helvetica Neue" charset="0"/>
              </a:rPr>
            </a:br>
            <a:r>
              <a:rPr lang="en-GB" sz="2300" spc="0" dirty="0">
                <a:latin typeface="Helvetica Neue" charset="0"/>
                <a:ea typeface="Helvetica Neue" charset="0"/>
                <a:cs typeface="Helvetica Neue" charset="0"/>
              </a:rPr>
              <a:t/>
            </a:r>
            <a:br>
              <a:rPr lang="en-GB" sz="2300" spc="0" dirty="0">
                <a:latin typeface="Helvetica Neue" charset="0"/>
                <a:ea typeface="Helvetica Neue" charset="0"/>
                <a:cs typeface="Helvetica Neue" charset="0"/>
              </a:rPr>
            </a:br>
            <a:endParaRPr lang="en-GB" sz="2300" spc="0" dirty="0">
              <a:latin typeface="Helvetica Neue" charset="0"/>
              <a:ea typeface="Helvetica Neue" charset="0"/>
              <a:cs typeface="Helvetica Neue" charset="0"/>
            </a:endParaRPr>
          </a:p>
          <a:p>
            <a:pPr lvl="0">
              <a:lnSpc>
                <a:spcPct val="120000"/>
              </a:lnSpc>
              <a:spcBef>
                <a:spcPts val="2000"/>
              </a:spcBef>
              <a:spcAft>
                <a:spcPts val="0"/>
              </a:spcAft>
              <a:buClr>
                <a:sysClr val="window" lastClr="FFFFFF">
                  <a:lumMod val="65000"/>
                </a:sysClr>
              </a:buClr>
              <a:buSzPct val="90000"/>
              <a:defRPr/>
            </a:pPr>
            <a:r>
              <a:rPr lang="en-GB" sz="2300" spc="0" dirty="0">
                <a:latin typeface="Helvetica Neue" charset="0"/>
                <a:ea typeface="Helvetica Neue" charset="0"/>
                <a:cs typeface="Helvetica Neue" charset="0"/>
              </a:rPr>
              <a:t>Prove that it is able to </a:t>
            </a:r>
            <a:r>
              <a:rPr lang="en-GB" sz="2300" spc="0" dirty="0">
                <a:solidFill>
                  <a:srgbClr val="9A1042"/>
                </a:solidFill>
                <a:latin typeface="Helvetica Neue" charset="0"/>
                <a:ea typeface="Helvetica Neue" charset="0"/>
                <a:cs typeface="Helvetica Neue" charset="0"/>
              </a:rPr>
              <a:t>attract students </a:t>
            </a:r>
            <a:r>
              <a:rPr lang="en-GB" sz="2300" spc="0" dirty="0">
                <a:latin typeface="Helvetica Neue" charset="0"/>
                <a:ea typeface="Helvetica Neue" charset="0"/>
                <a:cs typeface="Helvetica Neue" charset="0"/>
              </a:rPr>
              <a:t>and </a:t>
            </a:r>
            <a:r>
              <a:rPr lang="en-GB" sz="2300" spc="0" dirty="0">
                <a:solidFill>
                  <a:srgbClr val="9A1042"/>
                </a:solidFill>
                <a:latin typeface="Helvetica Neue" charset="0"/>
                <a:ea typeface="Helvetica Neue" charset="0"/>
                <a:cs typeface="Helvetica Neue" charset="0"/>
              </a:rPr>
              <a:t>faculty </a:t>
            </a:r>
            <a:r>
              <a:rPr lang="en-GB" sz="2300" spc="0" dirty="0">
                <a:latin typeface="Helvetica Neue" charset="0"/>
                <a:ea typeface="Helvetica Neue" charset="0"/>
                <a:cs typeface="Helvetica Neue" charset="0"/>
              </a:rPr>
              <a:t>from other countries</a:t>
            </a:r>
          </a:p>
          <a:p>
            <a:pPr lvl="0">
              <a:lnSpc>
                <a:spcPct val="120000"/>
              </a:lnSpc>
              <a:spcBef>
                <a:spcPts val="2000"/>
              </a:spcBef>
              <a:spcAft>
                <a:spcPts val="0"/>
              </a:spcAft>
              <a:buClr>
                <a:sysClr val="window" lastClr="FFFFFF">
                  <a:lumMod val="65000"/>
                </a:sysClr>
              </a:buClr>
              <a:buSzPct val="90000"/>
              <a:defRPr/>
            </a:pPr>
            <a:r>
              <a:rPr lang="en-GB" sz="2300" spc="0" dirty="0">
                <a:latin typeface="Helvetica Neue" charset="0"/>
                <a:ea typeface="Helvetica Neue" charset="0"/>
                <a:cs typeface="Helvetica Neue" charset="0"/>
              </a:rPr>
              <a:t>Demonstrate that it carries out </a:t>
            </a:r>
            <a:r>
              <a:rPr lang="en-GB" sz="2300" spc="0" dirty="0">
                <a:solidFill>
                  <a:srgbClr val="9A1042"/>
                </a:solidFill>
                <a:latin typeface="Helvetica Neue" charset="0"/>
                <a:ea typeface="Helvetica Neue" charset="0"/>
                <a:cs typeface="Helvetica Neue" charset="0"/>
              </a:rPr>
              <a:t>research </a:t>
            </a:r>
            <a:r>
              <a:rPr lang="en-GB" sz="2300" spc="0" dirty="0">
                <a:latin typeface="Helvetica Neue" charset="0"/>
                <a:ea typeface="Helvetica Neue" charset="0"/>
                <a:cs typeface="Helvetica Neue" charset="0"/>
              </a:rPr>
              <a:t>of</a:t>
            </a:r>
            <a:r>
              <a:rPr lang="en-GB" sz="2300" spc="0" dirty="0">
                <a:solidFill>
                  <a:srgbClr val="9A1042"/>
                </a:solidFill>
                <a:latin typeface="Helvetica Neue" charset="0"/>
                <a:ea typeface="Helvetica Neue" charset="0"/>
                <a:cs typeface="Helvetica Neue" charset="0"/>
              </a:rPr>
              <a:t> international relevance </a:t>
            </a:r>
            <a:r>
              <a:rPr lang="en-GB" sz="2300" spc="0" dirty="0">
                <a:latin typeface="Helvetica Neue" charset="0"/>
                <a:ea typeface="Helvetica Neue" charset="0"/>
                <a:cs typeface="Helvetica Neue" charset="0"/>
              </a:rPr>
              <a:t>and</a:t>
            </a:r>
            <a:r>
              <a:rPr lang="en-GB" sz="2300" spc="0" dirty="0">
                <a:solidFill>
                  <a:srgbClr val="9A1042"/>
                </a:solidFill>
                <a:latin typeface="Helvetica Neue" charset="0"/>
                <a:ea typeface="Helvetica Neue" charset="0"/>
                <a:cs typeface="Helvetica Neue" charset="0"/>
              </a:rPr>
              <a:t> </a:t>
            </a:r>
            <a:r>
              <a:rPr lang="en-GB" sz="2300" spc="0" dirty="0" smtClean="0">
                <a:solidFill>
                  <a:srgbClr val="9A1042"/>
                </a:solidFill>
                <a:latin typeface="Helvetica Neue" charset="0"/>
                <a:ea typeface="Helvetica Neue" charset="0"/>
                <a:cs typeface="Helvetica Neue" charset="0"/>
              </a:rPr>
              <a:t>scope</a:t>
            </a:r>
            <a:endParaRPr lang="en-GB" sz="2300" spc="0" dirty="0">
              <a:solidFill>
                <a:srgbClr val="9A1042"/>
              </a:solidFill>
              <a:latin typeface="Helvetica Neue" charset="0"/>
              <a:ea typeface="Helvetica Neue" charset="0"/>
              <a:cs typeface="Helvetica Neue" charset="0"/>
            </a:endParaRPr>
          </a:p>
        </p:txBody>
      </p:sp>
      <p:sp>
        <p:nvSpPr>
          <p:cNvPr id="3" name="Title 2"/>
          <p:cNvSpPr>
            <a:spLocks noGrp="1"/>
          </p:cNvSpPr>
          <p:nvPr>
            <p:ph type="ctrTitle"/>
          </p:nvPr>
        </p:nvSpPr>
        <p:spPr/>
        <p:txBody>
          <a:bodyPr/>
          <a:lstStyle/>
          <a:p>
            <a:r>
              <a:rPr lang="en-US" dirty="0" smtClean="0"/>
              <a:t>Internationalisation</a:t>
            </a:r>
            <a:endParaRPr lang="en-US" dirty="0"/>
          </a:p>
        </p:txBody>
      </p:sp>
    </p:spTree>
    <p:extLst>
      <p:ext uri="{BB962C8B-B14F-4D97-AF65-F5344CB8AC3E}">
        <p14:creationId xmlns:p14="http://schemas.microsoft.com/office/powerpoint/2010/main" val="585204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1" end="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xEl>
                                              <p:pRg st="3" end="3"/>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5"/>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7"/>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8"/>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9"/>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5" grpId="0" animBg="1"/>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prstGeom prst="rect">
            <a:avLst/>
          </a:prstGeom>
        </p:spPr>
        <p:txBody>
          <a:bodyPr>
            <a:normAutofit/>
          </a:bodyPr>
          <a:lstStyle/>
          <a:p>
            <a:pPr marL="0" indent="0" algn="ctr">
              <a:spcBef>
                <a:spcPts val="2000"/>
              </a:spcBef>
              <a:spcAft>
                <a:spcPts val="0"/>
              </a:spcAft>
              <a:buClr>
                <a:prstClr val="white">
                  <a:lumMod val="65000"/>
                </a:prstClr>
              </a:buClr>
              <a:buNone/>
              <a:defRPr/>
            </a:pPr>
            <a:endParaRPr lang="en-GB" sz="3600" b="1" i="1" dirty="0">
              <a:solidFill>
                <a:schemeClr val="tx1"/>
              </a:solidFill>
            </a:endParaRPr>
          </a:p>
          <a:p>
            <a:pPr marL="0" indent="0" algn="ctr">
              <a:spcBef>
                <a:spcPts val="2000"/>
              </a:spcBef>
              <a:spcAft>
                <a:spcPts val="0"/>
              </a:spcAft>
              <a:buClr>
                <a:prstClr val="white">
                  <a:lumMod val="65000"/>
                </a:prstClr>
              </a:buClr>
              <a:buNone/>
              <a:defRPr/>
            </a:pPr>
            <a:r>
              <a:rPr lang="en-GB" sz="3600" i="1" dirty="0"/>
              <a:t>EFMD acts as a catalyst to promote and enhance excellence in management development in Europe and worldwide</a:t>
            </a:r>
            <a:endParaRPr lang="en-US" sz="3600" dirty="0"/>
          </a:p>
          <a:p>
            <a:pPr marL="454025" indent="-454025" eaLnBrk="1" fontAlgn="auto" hangingPunct="1">
              <a:spcBef>
                <a:spcPts val="2000"/>
              </a:spcBef>
              <a:spcAft>
                <a:spcPts val="0"/>
              </a:spcAft>
              <a:buClr>
                <a:prstClr val="white">
                  <a:lumMod val="65000"/>
                </a:prstClr>
              </a:buClr>
              <a:buSzPct val="90000"/>
              <a:buFont typeface="Wingdings" pitchFamily="2" charset="2"/>
              <a:buChar char=""/>
              <a:defRPr/>
            </a:pPr>
            <a:endParaRPr lang="en-GB" sz="2400" kern="1200" dirty="0">
              <a:solidFill>
                <a:schemeClr val="tx1"/>
              </a:solidFill>
              <a:effectLst/>
            </a:endParaRPr>
          </a:p>
        </p:txBody>
      </p:sp>
      <p:sp>
        <p:nvSpPr>
          <p:cNvPr id="17409" name="Rectangle 2"/>
          <p:cNvSpPr>
            <a:spLocks noGrp="1" noChangeArrowheads="1"/>
          </p:cNvSpPr>
          <p:nvPr>
            <p:ph type="ctrTitle"/>
          </p:nvPr>
        </p:nvSpPr>
        <p:spPr/>
        <p:txBody>
          <a:bodyPr>
            <a:normAutofit/>
          </a:bodyPr>
          <a:lstStyle/>
          <a:p>
            <a:pPr eaLnBrk="1" fontAlgn="auto" hangingPunct="1">
              <a:spcBef>
                <a:spcPts val="0"/>
              </a:spcBef>
              <a:spcAft>
                <a:spcPts val="0"/>
              </a:spcAft>
              <a:buClr>
                <a:schemeClr val="bg1">
                  <a:lumMod val="65000"/>
                </a:schemeClr>
              </a:buClr>
              <a:defRPr/>
            </a:pPr>
            <a:r>
              <a:rPr lang="nl-BE" altLang="zh-TW" sz="4000" b="0" dirty="0">
                <a:solidFill>
                  <a:srgbClr val="9A1042"/>
                </a:solidFill>
                <a:ea typeface="ＭＳ Ｐゴシック" charset="0"/>
                <a:cs typeface="ＭＳ Ｐゴシック" charset="0"/>
              </a:rPr>
              <a:t>EFMD’s Mission </a:t>
            </a:r>
            <a:endParaRPr lang="zh-TW" altLang="en-US" sz="4000" b="0" dirty="0">
              <a:solidFill>
                <a:srgbClr val="9A1042"/>
              </a:solidFill>
            </a:endParaRPr>
          </a:p>
        </p:txBody>
      </p:sp>
    </p:spTree>
    <p:extLst>
      <p:ext uri="{BB962C8B-B14F-4D97-AF65-F5344CB8AC3E}">
        <p14:creationId xmlns:p14="http://schemas.microsoft.com/office/powerpoint/2010/main" val="19998515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Internationalisation</a:t>
            </a:r>
            <a:endParaRPr lang="en-US" dirty="0"/>
          </a:p>
        </p:txBody>
      </p:sp>
      <p:sp>
        <p:nvSpPr>
          <p:cNvPr id="4" name="Textfeld 1"/>
          <p:cNvSpPr txBox="1"/>
          <p:nvPr/>
        </p:nvSpPr>
        <p:spPr>
          <a:xfrm>
            <a:off x="1983428" y="1921933"/>
            <a:ext cx="4132883" cy="2556935"/>
          </a:xfrm>
          <a:prstGeom prst="rect">
            <a:avLst/>
          </a:prstGeom>
          <a:solidFill>
            <a:srgbClr val="FFC8C8"/>
          </a:solidFill>
          <a:ln>
            <a:noFill/>
          </a:ln>
        </p:spPr>
        <p:txBody>
          <a:bodyPr vert="horz" wrap="square" lIns="108000" tIns="45720" rIns="91440" bIns="0" rtlCol="0" anchor="ctr" anchorCtr="0">
            <a:normAutofit/>
          </a:bodyPr>
          <a:lstStyle/>
          <a:p>
            <a:pPr algn="ctr">
              <a:lnSpc>
                <a:spcPts val="4600"/>
              </a:lnSpc>
              <a:spcBef>
                <a:spcPct val="0"/>
              </a:spcBef>
            </a:pPr>
            <a:endParaRPr lang="en-GB" sz="4000" b="1" dirty="0">
              <a:solidFill>
                <a:srgbClr val="595959"/>
              </a:solidFill>
              <a:effectLst>
                <a:outerShdw blurRad="38100" dist="38100" dir="2700000" algn="tl">
                  <a:srgbClr val="000000">
                    <a:alpha val="43137"/>
                  </a:srgbClr>
                </a:outerShdw>
              </a:effectLst>
              <a:ea typeface="+mj-ea"/>
              <a:cs typeface="Georgia"/>
            </a:endParaRPr>
          </a:p>
        </p:txBody>
      </p:sp>
      <p:sp>
        <p:nvSpPr>
          <p:cNvPr id="5" name="Rectangle 3"/>
          <p:cNvSpPr txBox="1">
            <a:spLocks noChangeArrowheads="1"/>
          </p:cNvSpPr>
          <p:nvPr/>
        </p:nvSpPr>
        <p:spPr bwMode="auto">
          <a:xfrm>
            <a:off x="1983427" y="1804123"/>
            <a:ext cx="4141356" cy="383239"/>
          </a:xfrm>
          <a:prstGeom prst="rect">
            <a:avLst/>
          </a:prstGeom>
          <a:solidFill>
            <a:srgbClr val="FFC8C8"/>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t>8.1 International strategy</a:t>
            </a:r>
          </a:p>
        </p:txBody>
      </p:sp>
      <p:sp>
        <p:nvSpPr>
          <p:cNvPr id="6" name="Rectangle 3"/>
          <p:cNvSpPr txBox="1">
            <a:spLocks noChangeArrowheads="1"/>
          </p:cNvSpPr>
          <p:nvPr/>
        </p:nvSpPr>
        <p:spPr bwMode="auto">
          <a:xfrm>
            <a:off x="1983427" y="2202681"/>
            <a:ext cx="4141356" cy="383239"/>
          </a:xfrm>
          <a:prstGeom prst="rect">
            <a:avLst/>
          </a:prstGeom>
          <a:solidFill>
            <a:srgbClr val="FFC8C8"/>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t>8.2 International positioning</a:t>
            </a:r>
          </a:p>
        </p:txBody>
      </p:sp>
      <p:sp>
        <p:nvSpPr>
          <p:cNvPr id="7" name="Rectangle 3"/>
          <p:cNvSpPr txBox="1">
            <a:spLocks noChangeArrowheads="1"/>
          </p:cNvSpPr>
          <p:nvPr/>
        </p:nvSpPr>
        <p:spPr bwMode="auto">
          <a:xfrm>
            <a:off x="1983427" y="2606541"/>
            <a:ext cx="4141356" cy="383239"/>
          </a:xfrm>
          <a:prstGeom prst="rect">
            <a:avLst/>
          </a:prstGeom>
          <a:solidFill>
            <a:srgbClr val="FFC8C8"/>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t>8.3 Int’l dimension in School’s govern.</a:t>
            </a:r>
          </a:p>
        </p:txBody>
      </p:sp>
      <p:sp>
        <p:nvSpPr>
          <p:cNvPr id="8" name="Rectangle 3"/>
          <p:cNvSpPr txBox="1">
            <a:spLocks noChangeArrowheads="1"/>
          </p:cNvSpPr>
          <p:nvPr/>
        </p:nvSpPr>
        <p:spPr bwMode="auto">
          <a:xfrm>
            <a:off x="1983427" y="2988734"/>
            <a:ext cx="4141356" cy="396439"/>
          </a:xfrm>
          <a:prstGeom prst="rect">
            <a:avLst/>
          </a:prstGeom>
          <a:solidFill>
            <a:srgbClr val="FFC8C8"/>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8.4 Resources allocated to int’n</a:t>
            </a:r>
          </a:p>
        </p:txBody>
      </p:sp>
      <p:sp>
        <p:nvSpPr>
          <p:cNvPr id="9" name="Rectangle 3"/>
          <p:cNvSpPr txBox="1">
            <a:spLocks noChangeArrowheads="1"/>
          </p:cNvSpPr>
          <p:nvPr/>
        </p:nvSpPr>
        <p:spPr bwMode="auto">
          <a:xfrm>
            <a:off x="1983427" y="3425119"/>
            <a:ext cx="4141356" cy="383239"/>
          </a:xfrm>
          <a:prstGeom prst="rect">
            <a:avLst/>
          </a:prstGeom>
          <a:solidFill>
            <a:srgbClr val="FFC8C8"/>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8.5 Level of int’n on home campus</a:t>
            </a:r>
          </a:p>
        </p:txBody>
      </p:sp>
      <p:sp>
        <p:nvSpPr>
          <p:cNvPr id="10" name="Rectangle 3"/>
          <p:cNvSpPr txBox="1">
            <a:spLocks noChangeArrowheads="1"/>
          </p:cNvSpPr>
          <p:nvPr/>
        </p:nvSpPr>
        <p:spPr bwMode="auto">
          <a:xfrm>
            <a:off x="1983427" y="3791328"/>
            <a:ext cx="4141356" cy="383239"/>
          </a:xfrm>
          <a:prstGeom prst="rect">
            <a:avLst/>
          </a:prstGeom>
          <a:solidFill>
            <a:srgbClr val="FFC8C8"/>
          </a:solidFill>
          <a:ln>
            <a:miter lim="800000"/>
            <a:headEnd/>
            <a:tailEnd/>
          </a:ln>
        </p:spPr>
        <p:txBody>
          <a:bodyPr vert="horz" wrap="square" lIns="91440" tIns="45720" rIns="91440" bIns="45720" numCol="1" anchor="ctr" anchorCtr="0" compatLnSpc="1">
            <a:prstTxWarp prst="textNoShape">
              <a:avLst/>
            </a:prstTxWarp>
            <a:normAutofit fontScale="92500"/>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8.6 Level of int’n outside home campus</a:t>
            </a:r>
          </a:p>
        </p:txBody>
      </p:sp>
      <p:sp>
        <p:nvSpPr>
          <p:cNvPr id="11" name="Rectangle 3"/>
          <p:cNvSpPr txBox="1">
            <a:spLocks noChangeArrowheads="1"/>
          </p:cNvSpPr>
          <p:nvPr/>
        </p:nvSpPr>
        <p:spPr bwMode="auto">
          <a:xfrm>
            <a:off x="1983427" y="4187568"/>
            <a:ext cx="4141356" cy="383239"/>
          </a:xfrm>
          <a:prstGeom prst="rect">
            <a:avLst/>
          </a:prstGeom>
          <a:solidFill>
            <a:srgbClr val="FFC8C8"/>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t>8.7 Int’l alliances &amp; partnerships  </a:t>
            </a:r>
          </a:p>
        </p:txBody>
      </p:sp>
      <p:sp>
        <p:nvSpPr>
          <p:cNvPr id="12" name="Rectangle 3"/>
          <p:cNvSpPr txBox="1">
            <a:spLocks noChangeArrowheads="1"/>
          </p:cNvSpPr>
          <p:nvPr/>
        </p:nvSpPr>
        <p:spPr bwMode="auto">
          <a:xfrm>
            <a:off x="1983427" y="1820328"/>
            <a:ext cx="4141356" cy="378432"/>
          </a:xfrm>
          <a:prstGeom prst="rect">
            <a:avLst/>
          </a:prstGeom>
          <a:solidFill>
            <a:srgbClr val="FF0000"/>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8.1 International strategy</a:t>
            </a:r>
          </a:p>
        </p:txBody>
      </p:sp>
      <p:sp>
        <p:nvSpPr>
          <p:cNvPr id="13" name="Rectangle 3"/>
          <p:cNvSpPr txBox="1">
            <a:spLocks noChangeArrowheads="1"/>
          </p:cNvSpPr>
          <p:nvPr/>
        </p:nvSpPr>
        <p:spPr bwMode="auto">
          <a:xfrm>
            <a:off x="1983427" y="2184401"/>
            <a:ext cx="4141356" cy="401220"/>
          </a:xfrm>
          <a:prstGeom prst="rect">
            <a:avLst/>
          </a:prstGeom>
          <a:solidFill>
            <a:srgbClr val="FF0000"/>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8.2 International positioning</a:t>
            </a:r>
          </a:p>
        </p:txBody>
      </p:sp>
      <p:cxnSp>
        <p:nvCxnSpPr>
          <p:cNvPr id="14" name="Gerade Verbindung mit Pfeil 27"/>
          <p:cNvCxnSpPr/>
          <p:nvPr/>
        </p:nvCxnSpPr>
        <p:spPr>
          <a:xfrm flipH="1">
            <a:off x="6137391" y="2345065"/>
            <a:ext cx="619006" cy="7439"/>
          </a:xfrm>
          <a:prstGeom prst="straightConnector1">
            <a:avLst/>
          </a:prstGeom>
          <a:ln w="38100">
            <a:solidFill>
              <a:srgbClr val="48E2E6"/>
            </a:solidFill>
            <a:tailEnd type="arrow"/>
          </a:ln>
        </p:spPr>
        <p:style>
          <a:lnRef idx="1">
            <a:schemeClr val="accent1"/>
          </a:lnRef>
          <a:fillRef idx="0">
            <a:schemeClr val="accent1"/>
          </a:fillRef>
          <a:effectRef idx="0">
            <a:schemeClr val="accent1"/>
          </a:effectRef>
          <a:fontRef idx="minor">
            <a:schemeClr val="tx1"/>
          </a:fontRef>
        </p:style>
      </p:cxnSp>
      <p:cxnSp>
        <p:nvCxnSpPr>
          <p:cNvPr id="15" name="Gerade Verbindung mit Pfeil 31"/>
          <p:cNvCxnSpPr/>
          <p:nvPr/>
        </p:nvCxnSpPr>
        <p:spPr>
          <a:xfrm flipV="1">
            <a:off x="6145247" y="1591692"/>
            <a:ext cx="1059887" cy="400206"/>
          </a:xfrm>
          <a:prstGeom prst="straightConnector1">
            <a:avLst/>
          </a:prstGeom>
          <a:ln w="38100">
            <a:solidFill>
              <a:srgbClr val="48E2E6"/>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6" name="Rectangle 3"/>
          <p:cNvSpPr txBox="1">
            <a:spLocks noChangeArrowheads="1"/>
          </p:cNvSpPr>
          <p:nvPr/>
        </p:nvSpPr>
        <p:spPr bwMode="auto">
          <a:xfrm>
            <a:off x="1983427" y="2584700"/>
            <a:ext cx="4141356" cy="380660"/>
          </a:xfrm>
          <a:prstGeom prst="rect">
            <a:avLst/>
          </a:prstGeom>
          <a:solidFill>
            <a:srgbClr val="E65B77"/>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8.3 Int’l dimension in School’s govern.</a:t>
            </a:r>
          </a:p>
        </p:txBody>
      </p:sp>
      <p:sp>
        <p:nvSpPr>
          <p:cNvPr id="17" name="Rectangle 3"/>
          <p:cNvSpPr txBox="1">
            <a:spLocks noChangeArrowheads="1"/>
          </p:cNvSpPr>
          <p:nvPr/>
        </p:nvSpPr>
        <p:spPr bwMode="auto">
          <a:xfrm>
            <a:off x="1983427" y="4192049"/>
            <a:ext cx="4141356" cy="383239"/>
          </a:xfrm>
          <a:prstGeom prst="rect">
            <a:avLst/>
          </a:prstGeom>
          <a:solidFill>
            <a:srgbClr val="FF0000"/>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8.7 Int’l alliances &amp; partnerships</a:t>
            </a:r>
          </a:p>
        </p:txBody>
      </p:sp>
      <p:cxnSp>
        <p:nvCxnSpPr>
          <p:cNvPr id="18" name="Gerader Verbinder 11"/>
          <p:cNvCxnSpPr/>
          <p:nvPr/>
        </p:nvCxnSpPr>
        <p:spPr>
          <a:xfrm>
            <a:off x="6138331" y="2040467"/>
            <a:ext cx="618067" cy="0"/>
          </a:xfrm>
          <a:prstGeom prst="line">
            <a:avLst/>
          </a:prstGeom>
          <a:ln w="38100">
            <a:solidFill>
              <a:srgbClr val="48E2E6"/>
            </a:solidFill>
          </a:ln>
        </p:spPr>
        <p:style>
          <a:lnRef idx="2">
            <a:schemeClr val="accent1"/>
          </a:lnRef>
          <a:fillRef idx="0">
            <a:schemeClr val="accent1"/>
          </a:fillRef>
          <a:effectRef idx="1">
            <a:schemeClr val="accent1"/>
          </a:effectRef>
          <a:fontRef idx="minor">
            <a:schemeClr val="tx1"/>
          </a:fontRef>
        </p:style>
      </p:cxnSp>
      <p:cxnSp>
        <p:nvCxnSpPr>
          <p:cNvPr id="19" name="Gerader Verbinder 33"/>
          <p:cNvCxnSpPr/>
          <p:nvPr/>
        </p:nvCxnSpPr>
        <p:spPr>
          <a:xfrm flipV="1">
            <a:off x="6756398" y="2023534"/>
            <a:ext cx="8463" cy="338464"/>
          </a:xfrm>
          <a:prstGeom prst="line">
            <a:avLst/>
          </a:prstGeom>
          <a:ln w="38100">
            <a:solidFill>
              <a:srgbClr val="48E2E6"/>
            </a:solidFill>
          </a:ln>
        </p:spPr>
        <p:style>
          <a:lnRef idx="2">
            <a:schemeClr val="accent1"/>
          </a:lnRef>
          <a:fillRef idx="0">
            <a:schemeClr val="accent1"/>
          </a:fillRef>
          <a:effectRef idx="1">
            <a:schemeClr val="accent1"/>
          </a:effectRef>
          <a:fontRef idx="minor">
            <a:schemeClr val="tx1"/>
          </a:fontRef>
        </p:style>
      </p:cxnSp>
      <p:cxnSp>
        <p:nvCxnSpPr>
          <p:cNvPr id="20" name="Gerade Verbindung mit Pfeil 37"/>
          <p:cNvCxnSpPr/>
          <p:nvPr/>
        </p:nvCxnSpPr>
        <p:spPr>
          <a:xfrm flipV="1">
            <a:off x="6124784" y="1839848"/>
            <a:ext cx="1097279" cy="169696"/>
          </a:xfrm>
          <a:prstGeom prst="straightConnector1">
            <a:avLst/>
          </a:prstGeom>
          <a:ln w="38100">
            <a:solidFill>
              <a:srgbClr val="48E2E6"/>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1" name="Gerader Verbinder 41"/>
          <p:cNvCxnSpPr/>
          <p:nvPr/>
        </p:nvCxnSpPr>
        <p:spPr>
          <a:xfrm>
            <a:off x="6138325" y="4377270"/>
            <a:ext cx="618067" cy="0"/>
          </a:xfrm>
          <a:prstGeom prst="line">
            <a:avLst/>
          </a:prstGeom>
          <a:ln w="38100">
            <a:solidFill>
              <a:srgbClr val="48E2E6"/>
            </a:solidFill>
          </a:ln>
        </p:spPr>
        <p:style>
          <a:lnRef idx="2">
            <a:schemeClr val="accent1"/>
          </a:lnRef>
          <a:fillRef idx="0">
            <a:schemeClr val="accent1"/>
          </a:fillRef>
          <a:effectRef idx="1">
            <a:schemeClr val="accent1"/>
          </a:effectRef>
          <a:fontRef idx="minor">
            <a:schemeClr val="tx1"/>
          </a:fontRef>
        </p:style>
      </p:cxnSp>
      <p:cxnSp>
        <p:nvCxnSpPr>
          <p:cNvPr id="22" name="Gerade Verbindung mit Pfeil 42"/>
          <p:cNvCxnSpPr/>
          <p:nvPr/>
        </p:nvCxnSpPr>
        <p:spPr>
          <a:xfrm flipH="1">
            <a:off x="6128922" y="2488998"/>
            <a:ext cx="619006" cy="7439"/>
          </a:xfrm>
          <a:prstGeom prst="straightConnector1">
            <a:avLst/>
          </a:prstGeom>
          <a:ln w="38100">
            <a:solidFill>
              <a:srgbClr val="48E2E6"/>
            </a:solidFill>
            <a:tailEnd type="arrow"/>
          </a:ln>
        </p:spPr>
        <p:style>
          <a:lnRef idx="1">
            <a:schemeClr val="accent1"/>
          </a:lnRef>
          <a:fillRef idx="0">
            <a:schemeClr val="accent1"/>
          </a:fillRef>
          <a:effectRef idx="0">
            <a:schemeClr val="accent1"/>
          </a:effectRef>
          <a:fontRef idx="minor">
            <a:schemeClr val="tx1"/>
          </a:fontRef>
        </p:style>
      </p:cxnSp>
      <p:cxnSp>
        <p:nvCxnSpPr>
          <p:cNvPr id="23" name="Gerader Verbinder 43"/>
          <p:cNvCxnSpPr/>
          <p:nvPr/>
        </p:nvCxnSpPr>
        <p:spPr>
          <a:xfrm flipV="1">
            <a:off x="6747928" y="2488997"/>
            <a:ext cx="0" cy="1894670"/>
          </a:xfrm>
          <a:prstGeom prst="line">
            <a:avLst/>
          </a:prstGeom>
          <a:ln w="38100">
            <a:solidFill>
              <a:srgbClr val="48E2E6"/>
            </a:solidFill>
          </a:ln>
        </p:spPr>
        <p:style>
          <a:lnRef idx="2">
            <a:schemeClr val="accent1"/>
          </a:lnRef>
          <a:fillRef idx="0">
            <a:schemeClr val="accent1"/>
          </a:fillRef>
          <a:effectRef idx="1">
            <a:schemeClr val="accent1"/>
          </a:effectRef>
          <a:fontRef idx="minor">
            <a:schemeClr val="tx1"/>
          </a:fontRef>
        </p:style>
      </p:cxnSp>
      <p:sp>
        <p:nvSpPr>
          <p:cNvPr id="44" name="Textfeld 50"/>
          <p:cNvSpPr txBox="1"/>
          <p:nvPr/>
        </p:nvSpPr>
        <p:spPr>
          <a:xfrm>
            <a:off x="7552264" y="1458269"/>
            <a:ext cx="3014134" cy="3693319"/>
          </a:xfrm>
          <a:prstGeom prst="rect">
            <a:avLst/>
          </a:prstGeom>
          <a:gradFill rotWithShape="1">
            <a:gsLst>
              <a:gs pos="0">
                <a:srgbClr val="2DA2BF">
                  <a:tint val="50000"/>
                  <a:satMod val="300000"/>
                </a:srgbClr>
              </a:gs>
              <a:gs pos="35000">
                <a:srgbClr val="2DA2BF">
                  <a:tint val="37000"/>
                  <a:satMod val="300000"/>
                </a:srgbClr>
              </a:gs>
              <a:gs pos="100000">
                <a:srgbClr val="2DA2BF">
                  <a:tint val="15000"/>
                  <a:satMod val="350000"/>
                </a:srgbClr>
              </a:gs>
            </a:gsLst>
            <a:lin ang="16200000" scaled="1"/>
          </a:gradFill>
          <a:ln w="6350" cap="rnd" cmpd="sng" algn="ctr">
            <a:solidFill>
              <a:srgbClr val="2DA2BF">
                <a:shade val="95000"/>
                <a:satMod val="105000"/>
              </a:srgbClr>
            </a:solidFill>
            <a:prstDash val="solid"/>
          </a:ln>
          <a:effectLst>
            <a:outerShdw blurRad="45000" dist="25000" dir="5400000" rotWithShape="0">
              <a:srgbClr val="000000">
                <a:alpha val="38000"/>
              </a:srgbClr>
            </a:outerShdw>
          </a:effectLst>
        </p:spPr>
        <p:txBody>
          <a:bodyPr wrap="square" rtlCol="0">
            <a:spAutoFit/>
          </a:bodyPr>
          <a:lstStyle/>
          <a:p>
            <a:pPr marL="285750" lvl="1" indent="-285750">
              <a:buFont typeface="Arial" panose="020B0604020202020204" pitchFamily="34" charset="0"/>
              <a:buChar char="•"/>
            </a:pPr>
            <a:r>
              <a:rPr lang="en-US" dirty="0">
                <a:latin typeface="Helvetica Neue" charset="0"/>
                <a:ea typeface="Helvetica Neue" charset="0"/>
                <a:cs typeface="Helvetica Neue" charset="0"/>
              </a:rPr>
              <a:t>Achieve credibility in the international market</a:t>
            </a:r>
          </a:p>
          <a:p>
            <a:pPr marL="285750" lvl="1" indent="-285750">
              <a:buFont typeface="Arial" panose="020B0604020202020204" pitchFamily="34" charset="0"/>
              <a:buChar char="•"/>
            </a:pPr>
            <a:r>
              <a:rPr lang="en-US" dirty="0">
                <a:latin typeface="Helvetica Neue" charset="0"/>
                <a:ea typeface="Helvetica Neue" charset="0"/>
                <a:cs typeface="Helvetica Neue" charset="0"/>
              </a:rPr>
              <a:t>Develop cross-border relevance</a:t>
            </a:r>
          </a:p>
          <a:p>
            <a:pPr marL="285750" lvl="1" indent="-285750">
              <a:buFont typeface="Arial" panose="020B0604020202020204" pitchFamily="34" charset="0"/>
              <a:buChar char="•"/>
            </a:pPr>
            <a:r>
              <a:rPr lang="en-US" dirty="0">
                <a:latin typeface="Helvetica Neue" charset="0"/>
                <a:ea typeface="Helvetica Neue" charset="0"/>
                <a:cs typeface="Helvetica Neue" charset="0"/>
              </a:rPr>
              <a:t>Attract students &amp; faculty from other countries</a:t>
            </a:r>
          </a:p>
          <a:p>
            <a:pPr marL="285750" lvl="1" indent="-285750">
              <a:buFont typeface="Arial" panose="020B0604020202020204" pitchFamily="34" charset="0"/>
              <a:buChar char="•"/>
            </a:pPr>
            <a:r>
              <a:rPr lang="en-US" dirty="0">
                <a:latin typeface="Helvetica Neue" charset="0"/>
                <a:ea typeface="Helvetica Neue" charset="0"/>
                <a:cs typeface="Helvetica Neue" charset="0"/>
              </a:rPr>
              <a:t>Deliver programmes up to int’l standards</a:t>
            </a:r>
          </a:p>
          <a:p>
            <a:pPr marL="285750" lvl="1" indent="-285750">
              <a:buFont typeface="Arial" panose="020B0604020202020204" pitchFamily="34" charset="0"/>
              <a:buChar char="•"/>
            </a:pPr>
            <a:r>
              <a:rPr lang="en-US" dirty="0">
                <a:latin typeface="Helvetica Neue" charset="0"/>
                <a:ea typeface="Helvetica Neue" charset="0"/>
                <a:cs typeface="Helvetica Neue" charset="0"/>
              </a:rPr>
              <a:t>Prepare graduates for int’l management</a:t>
            </a:r>
            <a:endParaRPr lang="en-US" sz="1600" dirty="0">
              <a:latin typeface="Helvetica Neue" charset="0"/>
              <a:ea typeface="Helvetica Neue" charset="0"/>
              <a:cs typeface="Helvetica Neue" charset="0"/>
            </a:endParaRPr>
          </a:p>
          <a:p>
            <a:pPr marL="285750" lvl="1" indent="-285750">
              <a:buFont typeface="Arial" panose="020B0604020202020204" pitchFamily="34" charset="0"/>
              <a:buChar char="•"/>
            </a:pPr>
            <a:r>
              <a:rPr lang="en-US" dirty="0">
                <a:latin typeface="Helvetica Neue" charset="0"/>
                <a:ea typeface="Helvetica Neue" charset="0"/>
                <a:cs typeface="Helvetica Neue" charset="0"/>
              </a:rPr>
              <a:t>Maintain academic and corporate links abroad</a:t>
            </a:r>
            <a:endParaRPr lang="en-US" sz="1600" dirty="0">
              <a:latin typeface="Helvetica Neue" charset="0"/>
              <a:ea typeface="Helvetica Neue" charset="0"/>
              <a:cs typeface="Helvetica Neue" charset="0"/>
            </a:endParaRPr>
          </a:p>
        </p:txBody>
      </p:sp>
    </p:spTree>
    <p:extLst>
      <p:ext uri="{BB962C8B-B14F-4D97-AF65-F5344CB8AC3E}">
        <p14:creationId xmlns:p14="http://schemas.microsoft.com/office/powerpoint/2010/main" val="52373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grpId="0" nodeType="afterEffect">
                                  <p:stCondLst>
                                    <p:cond delay="25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25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grpId="0" nodeType="afterEffect">
                                  <p:stCondLst>
                                    <p:cond delay="25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grpId="0" nodeType="afterEffect">
                                  <p:stCondLst>
                                    <p:cond delay="25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1250"/>
                            </p:stCondLst>
                            <p:childTnLst>
                              <p:par>
                                <p:cTn id="23" presetID="1" presetClass="entr" presetSubtype="0" fill="hold" grpId="0" nodeType="afterEffect">
                                  <p:stCondLst>
                                    <p:cond delay="25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1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4">
                                            <p:bg/>
                                          </p:spTgt>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4">
                                            <p:txEl>
                                              <p:pRg st="0" end="0"/>
                                            </p:txEl>
                                          </p:spTgt>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4">
                                            <p:txEl>
                                              <p:pRg st="1" end="1"/>
                                            </p:txEl>
                                          </p:spTgt>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4">
                                            <p:txEl>
                                              <p:pRg st="2" end="2"/>
                                            </p:txEl>
                                          </p:spTgt>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4">
                                            <p:txEl>
                                              <p:pRg st="3" end="3"/>
                                            </p:txEl>
                                          </p:spTgt>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4">
                                            <p:txEl>
                                              <p:pRg st="4" end="4"/>
                                            </p:txEl>
                                          </p:spTgt>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9" grpId="0" animBg="1"/>
      <p:bldP spid="10" grpId="0" animBg="1"/>
      <p:bldP spid="11" grpId="0" animBg="1"/>
      <p:bldP spid="11" grpId="1" animBg="1"/>
      <p:bldP spid="12" grpId="0" animBg="1"/>
      <p:bldP spid="13" grpId="0" animBg="1"/>
      <p:bldP spid="16" grpId="0" animBg="1"/>
      <p:bldP spid="17" grpId="0" animBg="1"/>
      <p:bldP spid="44" grpId="0" build="allAtOnce"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Internationalisation</a:t>
            </a:r>
            <a:endParaRPr lang="en-US" dirty="0"/>
          </a:p>
        </p:txBody>
      </p:sp>
      <p:sp>
        <p:nvSpPr>
          <p:cNvPr id="4" name="Textfeld 1"/>
          <p:cNvSpPr txBox="1"/>
          <p:nvPr/>
        </p:nvSpPr>
        <p:spPr>
          <a:xfrm>
            <a:off x="1974964" y="1921933"/>
            <a:ext cx="4132883" cy="2556935"/>
          </a:xfrm>
          <a:prstGeom prst="rect">
            <a:avLst/>
          </a:prstGeom>
          <a:solidFill>
            <a:srgbClr val="FFC8C8"/>
          </a:solidFill>
          <a:ln>
            <a:noFill/>
          </a:ln>
        </p:spPr>
        <p:txBody>
          <a:bodyPr vert="horz" wrap="square" lIns="108000" tIns="45720" rIns="91440" bIns="0" rtlCol="0" anchor="ctr" anchorCtr="0">
            <a:normAutofit/>
          </a:bodyPr>
          <a:lstStyle/>
          <a:p>
            <a:pPr algn="ctr">
              <a:lnSpc>
                <a:spcPts val="4600"/>
              </a:lnSpc>
              <a:spcBef>
                <a:spcPct val="0"/>
              </a:spcBef>
            </a:pPr>
            <a:endParaRPr lang="en-GB" sz="4000" b="1" dirty="0">
              <a:solidFill>
                <a:srgbClr val="595959"/>
              </a:solidFill>
              <a:effectLst>
                <a:outerShdw blurRad="38100" dist="38100" dir="2700000" algn="tl">
                  <a:srgbClr val="000000">
                    <a:alpha val="43137"/>
                  </a:srgbClr>
                </a:outerShdw>
              </a:effectLst>
              <a:ea typeface="+mj-ea"/>
              <a:cs typeface="Georgia"/>
            </a:endParaRPr>
          </a:p>
        </p:txBody>
      </p:sp>
      <p:sp>
        <p:nvSpPr>
          <p:cNvPr id="5" name="Content Placeholder 2"/>
          <p:cNvSpPr>
            <a:spLocks noGrp="1"/>
          </p:cNvSpPr>
          <p:nvPr>
            <p:ph sz="half" idx="4294967295"/>
          </p:nvPr>
        </p:nvSpPr>
        <p:spPr>
          <a:xfrm>
            <a:off x="6366344" y="2715340"/>
            <a:ext cx="5309841" cy="3377289"/>
          </a:xfrm>
          <a:prstGeom prst="rect">
            <a:avLst/>
          </a:prstGeom>
        </p:spPr>
        <p:txBody>
          <a:bodyPr>
            <a:normAutofit fontScale="25000" lnSpcReduction="20000"/>
          </a:bodyPr>
          <a:lstStyle/>
          <a:p>
            <a:pPr marL="342000" lvl="1" indent="-342000">
              <a:lnSpc>
                <a:spcPct val="120000"/>
              </a:lnSpc>
              <a:spcBef>
                <a:spcPts val="2000"/>
              </a:spcBef>
              <a:buClr>
                <a:schemeClr val="bg1">
                  <a:lumMod val="65000"/>
                </a:schemeClr>
              </a:buClr>
              <a:buFont typeface="Arial" charset="0"/>
              <a:buChar char="•"/>
              <a:defRPr/>
            </a:pPr>
            <a:r>
              <a:rPr lang="en-GB" sz="6400" dirty="0">
                <a:solidFill>
                  <a:srgbClr val="9B243E"/>
                </a:solidFill>
                <a:latin typeface="Helvetica Neue" charset="0"/>
                <a:ea typeface="Helvetica Neue" charset="0"/>
                <a:cs typeface="Helvetica Neue" charset="0"/>
              </a:rPr>
              <a:t>Integration of int’l dimension in day-to-day processes and activities</a:t>
            </a:r>
          </a:p>
          <a:p>
            <a:pPr marL="342000" lvl="1" indent="-342000">
              <a:lnSpc>
                <a:spcPct val="120000"/>
              </a:lnSpc>
              <a:spcBef>
                <a:spcPts val="800"/>
              </a:spcBef>
              <a:buClr>
                <a:schemeClr val="bg1">
                  <a:lumMod val="65000"/>
                </a:schemeClr>
              </a:buClr>
              <a:buFont typeface="Arial" charset="0"/>
              <a:buChar char="•"/>
              <a:defRPr/>
            </a:pPr>
            <a:r>
              <a:rPr lang="en-GB" sz="6400" dirty="0">
                <a:solidFill>
                  <a:srgbClr val="9B243E"/>
                </a:solidFill>
                <a:latin typeface="Helvetica Neue" charset="0"/>
                <a:ea typeface="Helvetica Neue" charset="0"/>
                <a:cs typeface="Helvetica Neue" charset="0"/>
              </a:rPr>
              <a:t>Resources allocated to int’l activities</a:t>
            </a:r>
          </a:p>
          <a:p>
            <a:pPr marL="342000" lvl="1" indent="-342000">
              <a:lnSpc>
                <a:spcPct val="120000"/>
              </a:lnSpc>
              <a:spcBef>
                <a:spcPts val="800"/>
              </a:spcBef>
              <a:buClr>
                <a:schemeClr val="bg1">
                  <a:lumMod val="65000"/>
                </a:schemeClr>
              </a:buClr>
              <a:buFont typeface="Arial" charset="0"/>
              <a:buChar char="•"/>
              <a:defRPr/>
            </a:pPr>
            <a:r>
              <a:rPr lang="en-GB" sz="6400" dirty="0">
                <a:solidFill>
                  <a:srgbClr val="9B243E"/>
                </a:solidFill>
                <a:latin typeface="Helvetica Neue" charset="0"/>
                <a:ea typeface="Helvetica Neue" charset="0"/>
                <a:cs typeface="Helvetica Neue" charset="0"/>
              </a:rPr>
              <a:t>Current / intended level of int’n </a:t>
            </a:r>
          </a:p>
          <a:p>
            <a:pPr marL="688075" lvl="2" indent="-342000">
              <a:buFont typeface="Arial" charset="0"/>
              <a:buChar char="•"/>
              <a:defRPr/>
            </a:pPr>
            <a:r>
              <a:rPr lang="en-GB" sz="5400" dirty="0">
                <a:solidFill>
                  <a:srgbClr val="9B243E"/>
                </a:solidFill>
                <a:latin typeface="Helvetica Neue" charset="0"/>
                <a:ea typeface="Helvetica Neue" charset="0"/>
                <a:cs typeface="Helvetica Neue" charset="0"/>
              </a:rPr>
              <a:t>International profile of faculty</a:t>
            </a:r>
          </a:p>
          <a:p>
            <a:pPr marL="688075" lvl="2" indent="-342000">
              <a:buFont typeface="Arial" charset="0"/>
              <a:buChar char="•"/>
              <a:defRPr/>
            </a:pPr>
            <a:r>
              <a:rPr lang="en-GB" sz="5400" dirty="0">
                <a:solidFill>
                  <a:srgbClr val="9B243E"/>
                </a:solidFill>
                <a:latin typeface="Helvetica Neue" charset="0"/>
                <a:ea typeface="Helvetica Neue" charset="0"/>
                <a:cs typeface="Helvetica Neue" charset="0"/>
              </a:rPr>
              <a:t>Intercultural mix of students</a:t>
            </a:r>
          </a:p>
          <a:p>
            <a:pPr marL="688075" lvl="2" indent="-342000">
              <a:buFont typeface="Arial" charset="0"/>
              <a:buChar char="•"/>
              <a:defRPr/>
            </a:pPr>
            <a:r>
              <a:rPr lang="en-GB" sz="5400" dirty="0">
                <a:solidFill>
                  <a:srgbClr val="9B243E"/>
                </a:solidFill>
                <a:latin typeface="Helvetica Neue" charset="0"/>
                <a:ea typeface="Helvetica Neue" charset="0"/>
                <a:cs typeface="Helvetica Neue" charset="0"/>
              </a:rPr>
              <a:t>Int’l perspective in programmes</a:t>
            </a:r>
          </a:p>
          <a:p>
            <a:pPr marL="688075" lvl="2" indent="-342000">
              <a:buFont typeface="Arial" charset="0"/>
              <a:buChar char="•"/>
              <a:defRPr/>
            </a:pPr>
            <a:r>
              <a:rPr lang="en-GB" sz="5400" dirty="0">
                <a:solidFill>
                  <a:srgbClr val="9B243E"/>
                </a:solidFill>
                <a:latin typeface="Helvetica Neue" charset="0"/>
                <a:ea typeface="Helvetica Neue" charset="0"/>
                <a:cs typeface="Helvetica Neue" charset="0"/>
              </a:rPr>
              <a:t>Int’l research cooperation </a:t>
            </a:r>
          </a:p>
          <a:p>
            <a:pPr marL="342000" lvl="1" indent="-342000">
              <a:lnSpc>
                <a:spcPct val="120000"/>
              </a:lnSpc>
              <a:spcBef>
                <a:spcPts val="800"/>
              </a:spcBef>
              <a:buClr>
                <a:schemeClr val="bg1">
                  <a:lumMod val="65000"/>
                </a:schemeClr>
              </a:buClr>
              <a:buFont typeface="Arial" charset="0"/>
              <a:buChar char="•"/>
              <a:defRPr/>
            </a:pPr>
            <a:r>
              <a:rPr lang="en-GB" sz="6400" dirty="0">
                <a:solidFill>
                  <a:srgbClr val="9B243E"/>
                </a:solidFill>
                <a:latin typeface="Helvetica Neue" charset="0"/>
                <a:ea typeface="Helvetica Neue" charset="0"/>
                <a:cs typeface="Helvetica Neue" charset="0"/>
              </a:rPr>
              <a:t>Int’l activities outside home campus </a:t>
            </a:r>
          </a:p>
          <a:p>
            <a:pPr marL="688075" lvl="2" indent="-342000">
              <a:buFont typeface="Arial" charset="0"/>
              <a:buChar char="•"/>
              <a:defRPr/>
            </a:pPr>
            <a:r>
              <a:rPr lang="en-GB" sz="5400" dirty="0">
                <a:solidFill>
                  <a:srgbClr val="9B243E"/>
                </a:solidFill>
                <a:latin typeface="Helvetica Neue" charset="0"/>
                <a:ea typeface="Helvetica Neue" charset="0"/>
                <a:cs typeface="Helvetica Neue" charset="0"/>
              </a:rPr>
              <a:t>Exchange students abroad</a:t>
            </a:r>
          </a:p>
          <a:p>
            <a:pPr marL="688075" lvl="2" indent="-342000">
              <a:buFont typeface="Arial" charset="0"/>
              <a:buChar char="•"/>
              <a:defRPr/>
            </a:pPr>
            <a:r>
              <a:rPr lang="en-GB" sz="5400" dirty="0">
                <a:solidFill>
                  <a:srgbClr val="9B243E"/>
                </a:solidFill>
                <a:latin typeface="Helvetica Neue" charset="0"/>
                <a:ea typeface="Helvetica Neue" charset="0"/>
                <a:cs typeface="Helvetica Neue" charset="0"/>
              </a:rPr>
              <a:t>Faculty mobility</a:t>
            </a:r>
          </a:p>
          <a:p>
            <a:pPr marL="688075" lvl="2" indent="-342000">
              <a:buFont typeface="Arial" charset="0"/>
              <a:buChar char="•"/>
              <a:defRPr/>
            </a:pPr>
            <a:r>
              <a:rPr lang="en-GB" sz="5400" dirty="0">
                <a:solidFill>
                  <a:srgbClr val="9B243E"/>
                </a:solidFill>
                <a:latin typeface="Helvetica Neue" charset="0"/>
                <a:ea typeface="Helvetica Neue" charset="0"/>
                <a:cs typeface="Helvetica Neue" charset="0"/>
              </a:rPr>
              <a:t>Joint programmes, off-campus operations </a:t>
            </a:r>
          </a:p>
          <a:p>
            <a:pPr marL="800100" lvl="2" indent="-454025">
              <a:lnSpc>
                <a:spcPct val="120000"/>
              </a:lnSpc>
              <a:spcBef>
                <a:spcPts val="2000"/>
              </a:spcBef>
              <a:defRPr/>
            </a:pPr>
            <a:endParaRPr lang="en-GB" sz="6200" dirty="0">
              <a:solidFill>
                <a:srgbClr val="9B243E"/>
              </a:solidFill>
            </a:endParaRPr>
          </a:p>
        </p:txBody>
      </p:sp>
      <p:sp>
        <p:nvSpPr>
          <p:cNvPr id="6" name="Rectangle 3"/>
          <p:cNvSpPr txBox="1">
            <a:spLocks noChangeArrowheads="1"/>
          </p:cNvSpPr>
          <p:nvPr/>
        </p:nvSpPr>
        <p:spPr bwMode="auto">
          <a:xfrm>
            <a:off x="1974963" y="2606541"/>
            <a:ext cx="4141356" cy="383239"/>
          </a:xfrm>
          <a:prstGeom prst="rect">
            <a:avLst/>
          </a:prstGeom>
          <a:solidFill>
            <a:srgbClr val="FFC8C8"/>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8.3 Int’l dimension in School’s govern.</a:t>
            </a:r>
          </a:p>
        </p:txBody>
      </p:sp>
      <p:sp>
        <p:nvSpPr>
          <p:cNvPr id="7" name="Rectangle 3"/>
          <p:cNvSpPr txBox="1">
            <a:spLocks noChangeArrowheads="1"/>
          </p:cNvSpPr>
          <p:nvPr/>
        </p:nvSpPr>
        <p:spPr bwMode="auto">
          <a:xfrm>
            <a:off x="1974963" y="3001934"/>
            <a:ext cx="4141356" cy="383239"/>
          </a:xfrm>
          <a:prstGeom prst="rect">
            <a:avLst/>
          </a:prstGeom>
          <a:solidFill>
            <a:srgbClr val="FFC8C8"/>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8.4 Resources allocated to int’n</a:t>
            </a:r>
          </a:p>
        </p:txBody>
      </p:sp>
      <p:sp>
        <p:nvSpPr>
          <p:cNvPr id="8" name="Rectangle 3"/>
          <p:cNvSpPr txBox="1">
            <a:spLocks noChangeArrowheads="1"/>
          </p:cNvSpPr>
          <p:nvPr/>
        </p:nvSpPr>
        <p:spPr bwMode="auto">
          <a:xfrm>
            <a:off x="1974963" y="3425119"/>
            <a:ext cx="4141356" cy="383239"/>
          </a:xfrm>
          <a:prstGeom prst="rect">
            <a:avLst/>
          </a:prstGeom>
          <a:solidFill>
            <a:srgbClr val="FFC8C8"/>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8.5 Level of int’n on home campus</a:t>
            </a:r>
          </a:p>
        </p:txBody>
      </p:sp>
      <p:sp>
        <p:nvSpPr>
          <p:cNvPr id="9" name="Rectangle 3"/>
          <p:cNvSpPr txBox="1">
            <a:spLocks noChangeArrowheads="1"/>
          </p:cNvSpPr>
          <p:nvPr/>
        </p:nvSpPr>
        <p:spPr bwMode="auto">
          <a:xfrm>
            <a:off x="1974963" y="3791328"/>
            <a:ext cx="4141356" cy="383239"/>
          </a:xfrm>
          <a:prstGeom prst="rect">
            <a:avLst/>
          </a:prstGeom>
          <a:solidFill>
            <a:srgbClr val="FFC8C8"/>
          </a:solidFill>
          <a:ln>
            <a:miter lim="800000"/>
            <a:headEnd/>
            <a:tailEnd/>
          </a:ln>
        </p:spPr>
        <p:txBody>
          <a:bodyPr vert="horz" wrap="square" lIns="91440" tIns="45720" rIns="91440" bIns="45720" numCol="1" anchor="ctr" anchorCtr="0" compatLnSpc="1">
            <a:prstTxWarp prst="textNoShape">
              <a:avLst/>
            </a:prstTxWarp>
            <a:normAutofit fontScale="85000" lnSpcReduction="10000"/>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8.6 </a:t>
            </a:r>
            <a:r>
              <a:rPr lang="en-GB" sz="1900" dirty="0">
                <a:latin typeface="Helvetica Neue" charset="0"/>
                <a:ea typeface="Helvetica Neue" charset="0"/>
                <a:cs typeface="Helvetica Neue" charset="0"/>
              </a:rPr>
              <a:t>Level of int’n outside home campus</a:t>
            </a:r>
          </a:p>
        </p:txBody>
      </p:sp>
      <p:sp>
        <p:nvSpPr>
          <p:cNvPr id="10" name="Rectangle 3"/>
          <p:cNvSpPr txBox="1">
            <a:spLocks noChangeArrowheads="1"/>
          </p:cNvSpPr>
          <p:nvPr/>
        </p:nvSpPr>
        <p:spPr bwMode="auto">
          <a:xfrm>
            <a:off x="1974963" y="4187568"/>
            <a:ext cx="4141356" cy="383239"/>
          </a:xfrm>
          <a:prstGeom prst="rect">
            <a:avLst/>
          </a:prstGeom>
          <a:solidFill>
            <a:srgbClr val="FFC8C8"/>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8.7 Int’l alliances &amp; partnerships  </a:t>
            </a:r>
          </a:p>
        </p:txBody>
      </p:sp>
      <p:sp>
        <p:nvSpPr>
          <p:cNvPr id="11" name="Rectangle 3"/>
          <p:cNvSpPr txBox="1">
            <a:spLocks noChangeArrowheads="1"/>
          </p:cNvSpPr>
          <p:nvPr/>
        </p:nvSpPr>
        <p:spPr bwMode="auto">
          <a:xfrm>
            <a:off x="1974963" y="1820328"/>
            <a:ext cx="4141356" cy="378432"/>
          </a:xfrm>
          <a:prstGeom prst="rect">
            <a:avLst/>
          </a:prstGeom>
          <a:solidFill>
            <a:srgbClr val="FF0000"/>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8.1 International strategy</a:t>
            </a:r>
          </a:p>
        </p:txBody>
      </p:sp>
      <p:sp>
        <p:nvSpPr>
          <p:cNvPr id="12" name="Textfeld 22"/>
          <p:cNvSpPr txBox="1"/>
          <p:nvPr/>
        </p:nvSpPr>
        <p:spPr>
          <a:xfrm>
            <a:off x="2404516" y="5121688"/>
            <a:ext cx="3174873" cy="892552"/>
          </a:xfrm>
          <a:prstGeom prst="rect">
            <a:avLst/>
          </a:prstGeom>
          <a:gradFill rotWithShape="1">
            <a:gsLst>
              <a:gs pos="0">
                <a:srgbClr val="2DA2BF">
                  <a:tint val="50000"/>
                  <a:satMod val="300000"/>
                </a:srgbClr>
              </a:gs>
              <a:gs pos="35000">
                <a:srgbClr val="2DA2BF">
                  <a:tint val="37000"/>
                  <a:satMod val="300000"/>
                </a:srgbClr>
              </a:gs>
              <a:gs pos="100000">
                <a:srgbClr val="2DA2BF">
                  <a:tint val="15000"/>
                  <a:satMod val="350000"/>
                </a:srgbClr>
              </a:gs>
            </a:gsLst>
            <a:lin ang="16200000" scaled="1"/>
          </a:gradFill>
          <a:ln w="6350" cap="rnd" cmpd="sng" algn="ctr">
            <a:solidFill>
              <a:srgbClr val="2DA2BF">
                <a:shade val="95000"/>
                <a:satMod val="105000"/>
              </a:srgbClr>
            </a:solidFill>
            <a:prstDash val="solid"/>
          </a:ln>
          <a:effectLst>
            <a:outerShdw blurRad="45000" dist="25000" dir="5400000" rotWithShape="0">
              <a:srgbClr val="000000">
                <a:alpha val="38000"/>
              </a:srgbClr>
            </a:outerShdw>
          </a:effectLst>
        </p:spPr>
        <p:txBody>
          <a:bodyPr wrap="square" rtlCol="0">
            <a:spAutoFit/>
          </a:bodyPr>
          <a:lstStyle/>
          <a:p>
            <a:pPr marL="285750" lvl="1" indent="-285750">
              <a:buFont typeface="Arial" panose="020B0604020202020204" pitchFamily="34" charset="0"/>
              <a:buChar char="•"/>
            </a:pPr>
            <a:r>
              <a:rPr lang="en-US" dirty="0">
                <a:latin typeface="Helvetica Neue" charset="0"/>
                <a:ea typeface="Helvetica Neue" charset="0"/>
                <a:cs typeface="Helvetica Neue" charset="0"/>
              </a:rPr>
              <a:t>Where are you now?</a:t>
            </a:r>
          </a:p>
          <a:p>
            <a:pPr marL="285750" lvl="1" indent="-285750">
              <a:buFont typeface="Arial" panose="020B0604020202020204" pitchFamily="34" charset="0"/>
              <a:buChar char="•"/>
            </a:pPr>
            <a:r>
              <a:rPr lang="en-US" dirty="0">
                <a:latin typeface="Helvetica Neue" charset="0"/>
                <a:ea typeface="Helvetica Neue" charset="0"/>
                <a:cs typeface="Helvetica Neue" charset="0"/>
              </a:rPr>
              <a:t>Where do you want to be?</a:t>
            </a:r>
          </a:p>
          <a:p>
            <a:pPr marL="742950" lvl="2" indent="-285750">
              <a:buFont typeface="Arial" panose="020B0604020202020204" pitchFamily="34" charset="0"/>
              <a:buChar char="•"/>
            </a:pPr>
            <a:r>
              <a:rPr lang="en-US" sz="1600" dirty="0">
                <a:latin typeface="Helvetica Neue" charset="0"/>
                <a:ea typeface="Helvetica Neue" charset="0"/>
                <a:cs typeface="Helvetica Neue" charset="0"/>
              </a:rPr>
              <a:t>How do you get there?</a:t>
            </a:r>
          </a:p>
        </p:txBody>
      </p:sp>
      <p:sp>
        <p:nvSpPr>
          <p:cNvPr id="13" name="Textfeld 23"/>
          <p:cNvSpPr txBox="1"/>
          <p:nvPr/>
        </p:nvSpPr>
        <p:spPr>
          <a:xfrm>
            <a:off x="6366345" y="1216871"/>
            <a:ext cx="4400550" cy="1412864"/>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w="6350" cap="rnd" cmpd="sng" algn="ctr">
            <a:solidFill>
              <a:srgbClr val="A2C866"/>
            </a:solidFill>
            <a:prstDash val="solid"/>
          </a:ln>
          <a:effectLst>
            <a:outerShdw blurRad="45000" dist="25000" dir="5400000" rotWithShape="0">
              <a:srgbClr val="000000">
                <a:alpha val="38000"/>
              </a:srgbClr>
            </a:outerShdw>
          </a:effectLst>
        </p:spPr>
        <p:txBody>
          <a:bodyPr wrap="square" tIns="90000" bIns="90000" rtlCol="0" anchor="ctr">
            <a:spAutoFit/>
          </a:bodyPr>
          <a:lstStyle>
            <a:defPPr>
              <a:defRPr lang="de-DE"/>
            </a:defPPr>
            <a:lvl1pPr marR="0" lvl="0" indent="0" algn="just" fontAlgn="auto">
              <a:lnSpc>
                <a:spcPct val="100000"/>
              </a:lnSpc>
              <a:spcBef>
                <a:spcPts val="0"/>
              </a:spcBef>
              <a:spcAft>
                <a:spcPts val="0"/>
              </a:spcAft>
              <a:buClrTx/>
              <a:buSzTx/>
              <a:buFontTx/>
              <a:buNone/>
              <a:tabLst/>
              <a:defRPr kumimoji="0" sz="2800" b="0" i="0" u="none" strike="noStrike" kern="0" cap="none" spc="0" normalizeH="0" baseline="0">
                <a:ln>
                  <a:noFill/>
                </a:ln>
                <a:effectLst/>
                <a:uLnTx/>
                <a:uFillTx/>
                <a:latin typeface="Calibri"/>
              </a:defRPr>
            </a:lvl1pPr>
          </a:lstStyle>
          <a:p>
            <a:pPr marL="285750" lvl="1" indent="-285750">
              <a:buFont typeface="Arial" panose="020B0604020202020204" pitchFamily="34" charset="0"/>
              <a:buChar char="•"/>
            </a:pPr>
            <a:r>
              <a:rPr lang="en-GB" sz="1600" dirty="0">
                <a:latin typeface="Helvetica Neue" charset="0"/>
                <a:ea typeface="Helvetica Neue" charset="0"/>
                <a:cs typeface="Helvetica Neue" charset="0"/>
              </a:rPr>
              <a:t>Describe </a:t>
            </a:r>
            <a:r>
              <a:rPr lang="en-GB" sz="1600" b="1" dirty="0">
                <a:solidFill>
                  <a:srgbClr val="2DA2BF"/>
                </a:solidFill>
                <a:latin typeface="Helvetica Neue" charset="0"/>
                <a:ea typeface="Helvetica Neue" charset="0"/>
                <a:cs typeface="Helvetica Neue" charset="0"/>
              </a:rPr>
              <a:t>int’l strategy </a:t>
            </a:r>
            <a:r>
              <a:rPr lang="en-GB" sz="1600" dirty="0">
                <a:latin typeface="Helvetica Neue" charset="0"/>
                <a:ea typeface="Helvetica Neue" charset="0"/>
                <a:cs typeface="Helvetica Neue" charset="0"/>
              </a:rPr>
              <a:t>&amp; policies</a:t>
            </a:r>
          </a:p>
          <a:p>
            <a:pPr marL="285750" lvl="1" indent="-285750">
              <a:buFont typeface="Arial" panose="020B0604020202020204" pitchFamily="34" charset="0"/>
              <a:buChar char="•"/>
            </a:pPr>
            <a:r>
              <a:rPr lang="en-GB" sz="1600" dirty="0">
                <a:latin typeface="Helvetica Neue" charset="0"/>
                <a:ea typeface="Helvetica Neue" charset="0"/>
                <a:cs typeface="Helvetica Neue" charset="0"/>
              </a:rPr>
              <a:t>Explain the international dimension in your School’s </a:t>
            </a:r>
            <a:r>
              <a:rPr lang="en-GB" sz="1600" b="1" dirty="0">
                <a:solidFill>
                  <a:srgbClr val="2DA2BF"/>
                </a:solidFill>
                <a:latin typeface="Helvetica Neue" charset="0"/>
                <a:ea typeface="Helvetica Neue" charset="0"/>
                <a:cs typeface="Helvetica Neue" charset="0"/>
              </a:rPr>
              <a:t>mission</a:t>
            </a:r>
            <a:r>
              <a:rPr lang="en-GB" sz="1600" dirty="0">
                <a:latin typeface="Helvetica Neue" charset="0"/>
                <a:ea typeface="Helvetica Neue" charset="0"/>
                <a:cs typeface="Helvetica Neue" charset="0"/>
              </a:rPr>
              <a:t> and </a:t>
            </a:r>
            <a:r>
              <a:rPr lang="en-GB" sz="1600" b="1" dirty="0">
                <a:solidFill>
                  <a:srgbClr val="2DA2BF"/>
                </a:solidFill>
                <a:latin typeface="Helvetica Neue" charset="0"/>
                <a:ea typeface="Helvetica Neue" charset="0"/>
                <a:cs typeface="Helvetica Neue" charset="0"/>
              </a:rPr>
              <a:t>vision</a:t>
            </a:r>
          </a:p>
          <a:p>
            <a:pPr marL="285750" lvl="1" indent="-285750">
              <a:buFont typeface="Arial" panose="020B0604020202020204" pitchFamily="34" charset="0"/>
              <a:buChar char="•"/>
            </a:pPr>
            <a:r>
              <a:rPr lang="en-GB" sz="1600" dirty="0">
                <a:latin typeface="Helvetica Neue" charset="0"/>
                <a:ea typeface="Helvetica Neue" charset="0"/>
                <a:cs typeface="Helvetica Neue" charset="0"/>
              </a:rPr>
              <a:t>Demonstrate </a:t>
            </a:r>
            <a:r>
              <a:rPr lang="en-GB" sz="1600" b="1" dirty="0">
                <a:solidFill>
                  <a:srgbClr val="2DA2BF"/>
                </a:solidFill>
                <a:latin typeface="Helvetica Neue" charset="0"/>
                <a:ea typeface="Helvetica Neue" charset="0"/>
                <a:cs typeface="Helvetica Neue" charset="0"/>
              </a:rPr>
              <a:t>recognition</a:t>
            </a:r>
            <a:r>
              <a:rPr lang="en-GB" sz="1600" dirty="0">
                <a:latin typeface="Helvetica Neue" charset="0"/>
                <a:ea typeface="Helvetica Neue" charset="0"/>
                <a:cs typeface="Helvetica Neue" charset="0"/>
              </a:rPr>
              <a:t> and relevance of your School in international markets</a:t>
            </a:r>
          </a:p>
        </p:txBody>
      </p:sp>
      <p:sp>
        <p:nvSpPr>
          <p:cNvPr id="14" name="Rectangle 3"/>
          <p:cNvSpPr txBox="1">
            <a:spLocks noChangeArrowheads="1"/>
          </p:cNvSpPr>
          <p:nvPr/>
        </p:nvSpPr>
        <p:spPr bwMode="auto">
          <a:xfrm>
            <a:off x="1974963" y="2192864"/>
            <a:ext cx="4141356" cy="378432"/>
          </a:xfrm>
          <a:prstGeom prst="rect">
            <a:avLst/>
          </a:prstGeom>
          <a:solidFill>
            <a:srgbClr val="FF0000"/>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8.2 International positioning</a:t>
            </a:r>
          </a:p>
        </p:txBody>
      </p:sp>
      <p:sp>
        <p:nvSpPr>
          <p:cNvPr id="15" name="Textfeld 13"/>
          <p:cNvSpPr txBox="1"/>
          <p:nvPr/>
        </p:nvSpPr>
        <p:spPr>
          <a:xfrm>
            <a:off x="3053166" y="6092629"/>
            <a:ext cx="2526223" cy="338554"/>
          </a:xfrm>
          <a:prstGeom prst="rect">
            <a:avLst/>
          </a:prstGeom>
          <a:gradFill rotWithShape="1">
            <a:gsLst>
              <a:gs pos="0">
                <a:srgbClr val="2DA2BF">
                  <a:tint val="50000"/>
                  <a:satMod val="300000"/>
                </a:srgbClr>
              </a:gs>
              <a:gs pos="35000">
                <a:srgbClr val="2DA2BF">
                  <a:tint val="37000"/>
                  <a:satMod val="300000"/>
                </a:srgbClr>
              </a:gs>
              <a:gs pos="100000">
                <a:srgbClr val="2DA2BF">
                  <a:tint val="15000"/>
                  <a:satMod val="350000"/>
                </a:srgbClr>
              </a:gs>
            </a:gsLst>
            <a:lin ang="16200000" scaled="1"/>
          </a:gradFill>
          <a:ln w="6350" cap="rnd" cmpd="sng" algn="ctr">
            <a:solidFill>
              <a:srgbClr val="2DA2BF">
                <a:shade val="95000"/>
                <a:satMod val="105000"/>
              </a:srgbClr>
            </a:solidFill>
            <a:prstDash val="solid"/>
          </a:ln>
          <a:effectLst>
            <a:outerShdw blurRad="45000" dist="25000" dir="5400000" rotWithShape="0">
              <a:srgbClr val="000000">
                <a:alpha val="38000"/>
              </a:srgbClr>
            </a:outerShdw>
          </a:effectLst>
        </p:spPr>
        <p:txBody>
          <a:bodyPr wrap="square" rtlCol="0">
            <a:spAutoFit/>
          </a:bodyPr>
          <a:lstStyle/>
          <a:p>
            <a:pPr marL="0" lvl="1"/>
            <a:r>
              <a:rPr lang="en-US" sz="1600" dirty="0">
                <a:latin typeface="Helvetica Neue" charset="0"/>
                <a:ea typeface="Helvetica Neue" charset="0"/>
                <a:cs typeface="Helvetica Neue" charset="0"/>
              </a:rPr>
              <a:t>See PM Annexes 11 &amp; 12</a:t>
            </a:r>
            <a:endParaRPr lang="en-US" sz="1600" kern="0" dirty="0">
              <a:solidFill>
                <a:sysClr val="windowText" lastClr="000000"/>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921325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25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25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25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25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25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8"/>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3">
                                            <p:bg/>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xEl>
                                              <p:pRg st="1" end="1"/>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bg/>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xEl>
                                              <p:pRg st="1" end="1"/>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2">
                                            <p:txEl>
                                              <p:pRg st="0" end="0"/>
                                            </p:txEl>
                                          </p:spTgt>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12">
                                            <p:txEl>
                                              <p:pRg st="1" end="1"/>
                                            </p:txEl>
                                          </p:spTgt>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2">
                                            <p:txEl>
                                              <p:pRg st="2" end="2"/>
                                            </p:txEl>
                                          </p:spTgt>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12">
                                            <p:bg/>
                                          </p:spTgt>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
                                            <p:txEl>
                                              <p:pRg st="2" end="2"/>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
                                            <p:txEl>
                                              <p:pRg st="3" end="3"/>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
                                            <p:txEl>
                                              <p:pRg st="4" end="4"/>
                                            </p:txEl>
                                          </p:spTgt>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
                                            <p:txEl>
                                              <p:pRg st="5" end="5"/>
                                            </p:txEl>
                                          </p:spTgt>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
                                            <p:txEl>
                                              <p:pRg st="7" end="7"/>
                                            </p:txEl>
                                          </p:spTgt>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
                                            <p:txEl>
                                              <p:pRg st="8" end="8"/>
                                            </p:txEl>
                                          </p:spTgt>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
                                            <p:txEl>
                                              <p:pRg st="9" end="9"/>
                                            </p:txEl>
                                          </p:spTgt>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2" grpId="0" build="allAtOnce" animBg="1"/>
      <p:bldP spid="12" grpId="1" build="allAtOnce" animBg="1"/>
      <p:bldP spid="13" grpId="0" build="allAtOnce" animBg="1"/>
      <p:bldP spid="14"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Internationalisation</a:t>
            </a:r>
            <a:endParaRPr lang="en-US" dirty="0"/>
          </a:p>
        </p:txBody>
      </p:sp>
      <p:sp>
        <p:nvSpPr>
          <p:cNvPr id="4" name="Textfeld 1"/>
          <p:cNvSpPr txBox="1"/>
          <p:nvPr/>
        </p:nvSpPr>
        <p:spPr>
          <a:xfrm>
            <a:off x="1991895" y="1921933"/>
            <a:ext cx="4132883" cy="2556935"/>
          </a:xfrm>
          <a:prstGeom prst="rect">
            <a:avLst/>
          </a:prstGeom>
          <a:solidFill>
            <a:srgbClr val="FFC8C8"/>
          </a:solidFill>
          <a:ln>
            <a:noFill/>
          </a:ln>
        </p:spPr>
        <p:txBody>
          <a:bodyPr vert="horz" wrap="square" lIns="108000" tIns="45720" rIns="91440" bIns="0" rtlCol="0" anchor="ctr" anchorCtr="0">
            <a:normAutofit/>
          </a:bodyPr>
          <a:lstStyle/>
          <a:p>
            <a:pPr algn="ctr">
              <a:lnSpc>
                <a:spcPts val="4600"/>
              </a:lnSpc>
              <a:spcBef>
                <a:spcPct val="0"/>
              </a:spcBef>
            </a:pPr>
            <a:endParaRPr lang="en-GB" sz="4000" b="1" dirty="0">
              <a:solidFill>
                <a:srgbClr val="595959"/>
              </a:solidFill>
              <a:effectLst>
                <a:outerShdw blurRad="38100" dist="38100" dir="2700000" algn="tl">
                  <a:srgbClr val="000000">
                    <a:alpha val="43137"/>
                  </a:srgbClr>
                </a:outerShdw>
              </a:effectLst>
              <a:ea typeface="+mj-ea"/>
              <a:cs typeface="Georgia"/>
            </a:endParaRPr>
          </a:p>
        </p:txBody>
      </p:sp>
      <p:sp>
        <p:nvSpPr>
          <p:cNvPr id="5" name="Content Placeholder 2"/>
          <p:cNvSpPr>
            <a:spLocks noGrp="1"/>
          </p:cNvSpPr>
          <p:nvPr>
            <p:ph sz="half" idx="4294967295"/>
          </p:nvPr>
        </p:nvSpPr>
        <p:spPr>
          <a:xfrm>
            <a:off x="6439425" y="2418114"/>
            <a:ext cx="4400550" cy="4154136"/>
          </a:xfrm>
          <a:prstGeom prst="rect">
            <a:avLst/>
          </a:prstGeom>
        </p:spPr>
        <p:txBody>
          <a:bodyPr>
            <a:normAutofit fontScale="25000" lnSpcReduction="20000"/>
          </a:bodyPr>
          <a:lstStyle/>
          <a:p>
            <a:pPr marL="342000" lvl="1" indent="-342000">
              <a:lnSpc>
                <a:spcPct val="120000"/>
              </a:lnSpc>
              <a:spcBef>
                <a:spcPts val="2000"/>
              </a:spcBef>
              <a:buClr>
                <a:schemeClr val="bg1">
                  <a:lumMod val="65000"/>
                </a:schemeClr>
              </a:buClr>
              <a:buFont typeface="Arial" charset="0"/>
              <a:buChar char="•"/>
              <a:defRPr/>
            </a:pPr>
            <a:r>
              <a:rPr lang="en-GB" sz="6400" dirty="0">
                <a:solidFill>
                  <a:srgbClr val="9B243E"/>
                </a:solidFill>
                <a:latin typeface="Helvetica Neue" charset="0"/>
                <a:ea typeface="Helvetica Neue" charset="0"/>
                <a:cs typeface="Helvetica Neue" charset="0"/>
              </a:rPr>
              <a:t>International academic relations </a:t>
            </a:r>
          </a:p>
          <a:p>
            <a:pPr marL="688075" lvl="2" indent="-342000">
              <a:buFont typeface="Arial" charset="0"/>
              <a:buChar char="•"/>
              <a:defRPr/>
            </a:pPr>
            <a:endParaRPr lang="en-GB" sz="5400" dirty="0" smtClean="0">
              <a:solidFill>
                <a:srgbClr val="9B243E"/>
              </a:solidFill>
              <a:latin typeface="Helvetica Neue" charset="0"/>
              <a:ea typeface="Helvetica Neue" charset="0"/>
              <a:cs typeface="Helvetica Neue" charset="0"/>
            </a:endParaRPr>
          </a:p>
          <a:p>
            <a:pPr marL="688075" lvl="2" indent="-342000">
              <a:buFont typeface="Arial" charset="0"/>
              <a:buChar char="•"/>
              <a:defRPr/>
            </a:pPr>
            <a:r>
              <a:rPr lang="en-GB" sz="5400" dirty="0" smtClean="0">
                <a:solidFill>
                  <a:srgbClr val="9B243E"/>
                </a:solidFill>
                <a:latin typeface="Helvetica Neue" charset="0"/>
                <a:ea typeface="Helvetica Neue" charset="0"/>
                <a:cs typeface="Helvetica Neue" charset="0"/>
              </a:rPr>
              <a:t>Selection </a:t>
            </a:r>
            <a:r>
              <a:rPr lang="en-GB" sz="5400" dirty="0">
                <a:solidFill>
                  <a:srgbClr val="9B243E"/>
                </a:solidFill>
                <a:latin typeface="Helvetica Neue" charset="0"/>
                <a:ea typeface="Helvetica Neue" charset="0"/>
                <a:cs typeface="Helvetica Neue" charset="0"/>
              </a:rPr>
              <a:t>criteria</a:t>
            </a:r>
          </a:p>
          <a:p>
            <a:pPr marL="688075" lvl="2" indent="-342000">
              <a:buFont typeface="Arial" charset="0"/>
              <a:buChar char="•"/>
              <a:defRPr/>
            </a:pPr>
            <a:endParaRPr lang="en-GB" sz="5400" dirty="0" smtClean="0">
              <a:solidFill>
                <a:srgbClr val="9B243E"/>
              </a:solidFill>
              <a:latin typeface="Helvetica Neue" charset="0"/>
              <a:ea typeface="Helvetica Neue" charset="0"/>
              <a:cs typeface="Helvetica Neue" charset="0"/>
            </a:endParaRPr>
          </a:p>
          <a:p>
            <a:pPr marL="688075" lvl="2" indent="-342000">
              <a:buFont typeface="Arial" charset="0"/>
              <a:buChar char="•"/>
              <a:defRPr/>
            </a:pPr>
            <a:r>
              <a:rPr lang="en-GB" sz="5400" dirty="0" smtClean="0">
                <a:solidFill>
                  <a:srgbClr val="9B243E"/>
                </a:solidFill>
                <a:latin typeface="Helvetica Neue" charset="0"/>
                <a:ea typeface="Helvetica Neue" charset="0"/>
                <a:cs typeface="Helvetica Neue" charset="0"/>
              </a:rPr>
              <a:t>Type </a:t>
            </a:r>
            <a:r>
              <a:rPr lang="en-GB" sz="4400" dirty="0">
                <a:solidFill>
                  <a:srgbClr val="9B243E"/>
                </a:solidFill>
                <a:latin typeface="Helvetica Neue" charset="0"/>
                <a:ea typeface="Helvetica Neue" charset="0"/>
                <a:cs typeface="Helvetica Neue" charset="0"/>
              </a:rPr>
              <a:t>(degree seeking students, exchange students, joint research, visiting scholars, joint programmes, online courses)</a:t>
            </a:r>
          </a:p>
          <a:p>
            <a:pPr marL="688075" lvl="2" indent="-342000">
              <a:buFont typeface="Arial" charset="0"/>
              <a:buChar char="•"/>
              <a:defRPr/>
            </a:pPr>
            <a:endParaRPr lang="en-GB" sz="5400" dirty="0" smtClean="0">
              <a:solidFill>
                <a:srgbClr val="9B243E"/>
              </a:solidFill>
              <a:latin typeface="Helvetica Neue" charset="0"/>
              <a:ea typeface="Helvetica Neue" charset="0"/>
              <a:cs typeface="Helvetica Neue" charset="0"/>
            </a:endParaRPr>
          </a:p>
          <a:p>
            <a:pPr marL="688075" lvl="2" indent="-342000">
              <a:buFont typeface="Arial" charset="0"/>
              <a:buChar char="•"/>
              <a:defRPr/>
            </a:pPr>
            <a:r>
              <a:rPr lang="en-GB" sz="5400" dirty="0" smtClean="0">
                <a:solidFill>
                  <a:srgbClr val="9B243E"/>
                </a:solidFill>
                <a:latin typeface="Helvetica Neue" charset="0"/>
                <a:ea typeface="Helvetica Neue" charset="0"/>
                <a:cs typeface="Helvetica Neue" charset="0"/>
              </a:rPr>
              <a:t>Expectations </a:t>
            </a:r>
            <a:endParaRPr lang="en-GB" sz="5400" dirty="0">
              <a:solidFill>
                <a:srgbClr val="9B243E"/>
              </a:solidFill>
              <a:latin typeface="Helvetica Neue" charset="0"/>
              <a:ea typeface="Helvetica Neue" charset="0"/>
              <a:cs typeface="Helvetica Neue" charset="0"/>
            </a:endParaRPr>
          </a:p>
          <a:p>
            <a:pPr marL="342000" lvl="1" indent="-342000">
              <a:lnSpc>
                <a:spcPct val="120000"/>
              </a:lnSpc>
              <a:spcBef>
                <a:spcPts val="800"/>
              </a:spcBef>
              <a:buClr>
                <a:schemeClr val="bg1">
                  <a:lumMod val="65000"/>
                </a:schemeClr>
              </a:buClr>
              <a:buFont typeface="Arial" charset="0"/>
              <a:buChar char="•"/>
              <a:defRPr/>
            </a:pPr>
            <a:endParaRPr lang="en-GB" sz="6400" dirty="0" smtClean="0">
              <a:solidFill>
                <a:srgbClr val="9B243E"/>
              </a:solidFill>
              <a:latin typeface="Helvetica Neue" charset="0"/>
              <a:ea typeface="Helvetica Neue" charset="0"/>
              <a:cs typeface="Helvetica Neue" charset="0"/>
            </a:endParaRPr>
          </a:p>
          <a:p>
            <a:pPr marL="342000" lvl="1" indent="-342000">
              <a:lnSpc>
                <a:spcPct val="120000"/>
              </a:lnSpc>
              <a:spcBef>
                <a:spcPts val="800"/>
              </a:spcBef>
              <a:buClr>
                <a:schemeClr val="bg1">
                  <a:lumMod val="65000"/>
                </a:schemeClr>
              </a:buClr>
              <a:buFont typeface="Arial" charset="0"/>
              <a:buChar char="•"/>
              <a:defRPr/>
            </a:pPr>
            <a:r>
              <a:rPr lang="en-GB" sz="6400" dirty="0" smtClean="0">
                <a:solidFill>
                  <a:srgbClr val="9B243E"/>
                </a:solidFill>
                <a:latin typeface="Helvetica Neue" charset="0"/>
                <a:ea typeface="Helvetica Neue" charset="0"/>
                <a:cs typeface="Helvetica Neue" charset="0"/>
              </a:rPr>
              <a:t>International </a:t>
            </a:r>
            <a:r>
              <a:rPr lang="en-GB" sz="6400" dirty="0">
                <a:solidFill>
                  <a:srgbClr val="9B243E"/>
                </a:solidFill>
                <a:latin typeface="Helvetica Neue" charset="0"/>
                <a:ea typeface="Helvetica Neue" charset="0"/>
                <a:cs typeface="Helvetica Neue" charset="0"/>
              </a:rPr>
              <a:t>corporate relations</a:t>
            </a:r>
            <a:r>
              <a:rPr lang="en-GB" sz="7200" dirty="0">
                <a:solidFill>
                  <a:srgbClr val="9B243E"/>
                </a:solidFill>
                <a:latin typeface="Helvetica Neue" charset="0"/>
                <a:ea typeface="Helvetica Neue" charset="0"/>
                <a:cs typeface="Helvetica Neue" charset="0"/>
              </a:rPr>
              <a:t> </a:t>
            </a:r>
          </a:p>
          <a:p>
            <a:pPr marL="688075" lvl="2" indent="-342000">
              <a:buFont typeface="Arial" charset="0"/>
              <a:buChar char="•"/>
              <a:defRPr/>
            </a:pPr>
            <a:r>
              <a:rPr lang="en-GB" sz="5400" dirty="0">
                <a:solidFill>
                  <a:srgbClr val="9B243E"/>
                </a:solidFill>
                <a:latin typeface="Helvetica Neue" charset="0"/>
                <a:ea typeface="Helvetica Neue" charset="0"/>
                <a:cs typeface="Helvetica Neue" charset="0"/>
              </a:rPr>
              <a:t>Executive Education abroad</a:t>
            </a:r>
          </a:p>
          <a:p>
            <a:pPr marL="688075" lvl="2" indent="-342000">
              <a:buFont typeface="Arial" charset="0"/>
              <a:buChar char="•"/>
              <a:defRPr/>
            </a:pPr>
            <a:r>
              <a:rPr lang="en-GB" sz="5400" dirty="0">
                <a:solidFill>
                  <a:srgbClr val="9B243E"/>
                </a:solidFill>
                <a:latin typeface="Helvetica Neue" charset="0"/>
                <a:ea typeface="Helvetica Neue" charset="0"/>
                <a:cs typeface="Helvetica Neue" charset="0"/>
              </a:rPr>
              <a:t>Recruitment of graduates by int’l companies </a:t>
            </a:r>
          </a:p>
          <a:p>
            <a:pPr marL="342000" lvl="1" indent="-342000">
              <a:lnSpc>
                <a:spcPct val="120000"/>
              </a:lnSpc>
              <a:spcBef>
                <a:spcPts val="800"/>
              </a:spcBef>
              <a:buClr>
                <a:schemeClr val="bg1">
                  <a:lumMod val="65000"/>
                </a:schemeClr>
              </a:buClr>
              <a:buFont typeface="Arial" charset="0"/>
              <a:buChar char="•"/>
              <a:defRPr/>
            </a:pPr>
            <a:endParaRPr lang="en-GB" sz="6400" dirty="0" smtClean="0">
              <a:solidFill>
                <a:srgbClr val="9B243E"/>
              </a:solidFill>
              <a:latin typeface="Helvetica Neue" charset="0"/>
              <a:ea typeface="Helvetica Neue" charset="0"/>
              <a:cs typeface="Helvetica Neue" charset="0"/>
            </a:endParaRPr>
          </a:p>
          <a:p>
            <a:pPr marL="342000" lvl="1" indent="-342000">
              <a:lnSpc>
                <a:spcPct val="120000"/>
              </a:lnSpc>
              <a:spcBef>
                <a:spcPts val="800"/>
              </a:spcBef>
              <a:buClr>
                <a:schemeClr val="bg1">
                  <a:lumMod val="65000"/>
                </a:schemeClr>
              </a:buClr>
              <a:buFont typeface="Arial" charset="0"/>
              <a:buChar char="•"/>
              <a:defRPr/>
            </a:pPr>
            <a:r>
              <a:rPr lang="en-GB" sz="6400" dirty="0" smtClean="0">
                <a:solidFill>
                  <a:srgbClr val="9B243E"/>
                </a:solidFill>
                <a:latin typeface="Helvetica Neue" charset="0"/>
                <a:ea typeface="Helvetica Neue" charset="0"/>
                <a:cs typeface="Helvetica Neue" charset="0"/>
              </a:rPr>
              <a:t>Relationships </a:t>
            </a:r>
            <a:r>
              <a:rPr lang="en-GB" sz="6400" dirty="0">
                <a:solidFill>
                  <a:srgbClr val="9B243E"/>
                </a:solidFill>
                <a:latin typeface="Helvetica Neue" charset="0"/>
                <a:ea typeface="Helvetica Neue" charset="0"/>
                <a:cs typeface="Helvetica Neue" charset="0"/>
              </a:rPr>
              <a:t>to int’l organisations </a:t>
            </a:r>
          </a:p>
          <a:p>
            <a:pPr marL="688075" lvl="2" indent="-342000">
              <a:buFont typeface="Arial" charset="0"/>
              <a:buChar char="•"/>
              <a:defRPr/>
            </a:pPr>
            <a:r>
              <a:rPr lang="en-GB" sz="5400" dirty="0">
                <a:solidFill>
                  <a:srgbClr val="9B243E"/>
                </a:solidFill>
                <a:latin typeface="Helvetica Neue" charset="0"/>
                <a:ea typeface="Helvetica Neue" charset="0"/>
                <a:cs typeface="Helvetica Neue" charset="0"/>
              </a:rPr>
              <a:t>Commitment of faculty, Dean, Director </a:t>
            </a:r>
          </a:p>
        </p:txBody>
      </p:sp>
      <p:sp>
        <p:nvSpPr>
          <p:cNvPr id="6" name="Rectangle 3"/>
          <p:cNvSpPr txBox="1">
            <a:spLocks noChangeArrowheads="1"/>
          </p:cNvSpPr>
          <p:nvPr/>
        </p:nvSpPr>
        <p:spPr bwMode="auto">
          <a:xfrm>
            <a:off x="1991894" y="1819442"/>
            <a:ext cx="4141356" cy="383239"/>
          </a:xfrm>
          <a:prstGeom prst="rect">
            <a:avLst/>
          </a:prstGeom>
          <a:solidFill>
            <a:srgbClr val="FFC8C8"/>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8.1 International strategy</a:t>
            </a:r>
          </a:p>
        </p:txBody>
      </p:sp>
      <p:sp>
        <p:nvSpPr>
          <p:cNvPr id="7" name="Rectangle 3"/>
          <p:cNvSpPr txBox="1">
            <a:spLocks noChangeArrowheads="1"/>
          </p:cNvSpPr>
          <p:nvPr/>
        </p:nvSpPr>
        <p:spPr bwMode="auto">
          <a:xfrm>
            <a:off x="1991894" y="2202681"/>
            <a:ext cx="4141356" cy="383239"/>
          </a:xfrm>
          <a:prstGeom prst="rect">
            <a:avLst/>
          </a:prstGeom>
          <a:solidFill>
            <a:srgbClr val="FFC8C8"/>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8.2 International positioning</a:t>
            </a:r>
          </a:p>
        </p:txBody>
      </p:sp>
      <p:sp>
        <p:nvSpPr>
          <p:cNvPr id="8" name="Rectangle 3"/>
          <p:cNvSpPr txBox="1">
            <a:spLocks noChangeArrowheads="1"/>
          </p:cNvSpPr>
          <p:nvPr/>
        </p:nvSpPr>
        <p:spPr bwMode="auto">
          <a:xfrm>
            <a:off x="1991894" y="2606541"/>
            <a:ext cx="4141356" cy="383239"/>
          </a:xfrm>
          <a:prstGeom prst="rect">
            <a:avLst/>
          </a:prstGeom>
          <a:solidFill>
            <a:srgbClr val="FFC8C8"/>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8.3 Int’l dimension in School’s govern.</a:t>
            </a:r>
          </a:p>
        </p:txBody>
      </p:sp>
      <p:sp>
        <p:nvSpPr>
          <p:cNvPr id="9" name="Rectangle 3"/>
          <p:cNvSpPr txBox="1">
            <a:spLocks noChangeArrowheads="1"/>
          </p:cNvSpPr>
          <p:nvPr/>
        </p:nvSpPr>
        <p:spPr bwMode="auto">
          <a:xfrm>
            <a:off x="1991894" y="3001934"/>
            <a:ext cx="4141356" cy="383239"/>
          </a:xfrm>
          <a:prstGeom prst="rect">
            <a:avLst/>
          </a:prstGeom>
          <a:solidFill>
            <a:srgbClr val="FFC8C8"/>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8.4 Resources allocated to int’n</a:t>
            </a:r>
          </a:p>
        </p:txBody>
      </p:sp>
      <p:sp>
        <p:nvSpPr>
          <p:cNvPr id="10" name="Rectangle 3"/>
          <p:cNvSpPr txBox="1">
            <a:spLocks noChangeArrowheads="1"/>
          </p:cNvSpPr>
          <p:nvPr/>
        </p:nvSpPr>
        <p:spPr bwMode="auto">
          <a:xfrm>
            <a:off x="1991894" y="3425119"/>
            <a:ext cx="4141356" cy="383239"/>
          </a:xfrm>
          <a:prstGeom prst="rect">
            <a:avLst/>
          </a:prstGeom>
          <a:solidFill>
            <a:srgbClr val="FFC8C8"/>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8.5 Level of int’n on home campus</a:t>
            </a:r>
          </a:p>
        </p:txBody>
      </p:sp>
      <p:sp>
        <p:nvSpPr>
          <p:cNvPr id="11" name="Rectangle 3"/>
          <p:cNvSpPr txBox="1">
            <a:spLocks noChangeArrowheads="1"/>
          </p:cNvSpPr>
          <p:nvPr/>
        </p:nvSpPr>
        <p:spPr bwMode="auto">
          <a:xfrm>
            <a:off x="1991894" y="3791328"/>
            <a:ext cx="4141356" cy="383239"/>
          </a:xfrm>
          <a:prstGeom prst="rect">
            <a:avLst/>
          </a:prstGeom>
          <a:solidFill>
            <a:srgbClr val="FFC8C8"/>
          </a:solidFill>
          <a:ln>
            <a:miter lim="800000"/>
            <a:headEnd/>
            <a:tailEnd/>
          </a:ln>
        </p:spPr>
        <p:txBody>
          <a:bodyPr vert="horz" wrap="square" lIns="91440" tIns="45720" rIns="91440" bIns="45720" numCol="1" anchor="ctr" anchorCtr="0" compatLnSpc="1">
            <a:prstTxWarp prst="textNoShape">
              <a:avLst/>
            </a:prstTxWarp>
            <a:normAutofit fontScale="85000" lnSpcReduction="10000"/>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8.6 </a:t>
            </a:r>
            <a:r>
              <a:rPr lang="en-GB" sz="1900" dirty="0">
                <a:latin typeface="Helvetica Neue" charset="0"/>
                <a:ea typeface="Helvetica Neue" charset="0"/>
                <a:cs typeface="Helvetica Neue" charset="0"/>
              </a:rPr>
              <a:t>Level of int’n outside home campus</a:t>
            </a:r>
          </a:p>
        </p:txBody>
      </p:sp>
      <p:sp>
        <p:nvSpPr>
          <p:cNvPr id="12" name="Rectangle 3"/>
          <p:cNvSpPr txBox="1">
            <a:spLocks noChangeArrowheads="1"/>
          </p:cNvSpPr>
          <p:nvPr/>
        </p:nvSpPr>
        <p:spPr bwMode="auto">
          <a:xfrm>
            <a:off x="2000358" y="4192049"/>
            <a:ext cx="4141356" cy="383239"/>
          </a:xfrm>
          <a:prstGeom prst="rect">
            <a:avLst/>
          </a:prstGeom>
          <a:solidFill>
            <a:srgbClr val="FF0000"/>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8.7 Int’l alliances &amp; partnerships</a:t>
            </a:r>
          </a:p>
        </p:txBody>
      </p:sp>
      <p:sp>
        <p:nvSpPr>
          <p:cNvPr id="13" name="Textfeld 19"/>
          <p:cNvSpPr txBox="1"/>
          <p:nvPr/>
        </p:nvSpPr>
        <p:spPr>
          <a:xfrm>
            <a:off x="6439425" y="598197"/>
            <a:ext cx="4400550" cy="1412864"/>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w="6350" cap="rnd" cmpd="sng" algn="ctr">
            <a:solidFill>
              <a:srgbClr val="A2C866"/>
            </a:solidFill>
            <a:prstDash val="solid"/>
          </a:ln>
          <a:effectLst>
            <a:outerShdw blurRad="45000" dist="25000" dir="5400000" rotWithShape="0">
              <a:srgbClr val="000000">
                <a:alpha val="38000"/>
              </a:srgbClr>
            </a:outerShdw>
          </a:effectLst>
        </p:spPr>
        <p:txBody>
          <a:bodyPr wrap="square" tIns="90000" bIns="90000" rtlCol="0" anchor="ctr">
            <a:spAutoFit/>
          </a:bodyPr>
          <a:lstStyle>
            <a:defPPr>
              <a:defRPr lang="de-DE"/>
            </a:defPPr>
            <a:lvl1pPr marR="0" lvl="0" indent="0" algn="just" fontAlgn="auto">
              <a:lnSpc>
                <a:spcPct val="100000"/>
              </a:lnSpc>
              <a:spcBef>
                <a:spcPts val="0"/>
              </a:spcBef>
              <a:spcAft>
                <a:spcPts val="0"/>
              </a:spcAft>
              <a:buClrTx/>
              <a:buSzTx/>
              <a:buFontTx/>
              <a:buNone/>
              <a:tabLst/>
              <a:defRPr kumimoji="0" sz="2800" b="0" i="0" u="none" strike="noStrike" kern="0" cap="none" spc="0" normalizeH="0" baseline="0">
                <a:ln>
                  <a:noFill/>
                </a:ln>
                <a:effectLst/>
                <a:uLnTx/>
                <a:uFillTx/>
                <a:latin typeface="Calibri"/>
              </a:defRPr>
            </a:lvl1pPr>
          </a:lstStyle>
          <a:p>
            <a:pPr marL="285750" lvl="1" indent="-285750">
              <a:buFont typeface="Arial" panose="020B0604020202020204" pitchFamily="34" charset="0"/>
              <a:buChar char="•"/>
            </a:pPr>
            <a:r>
              <a:rPr lang="en-GB" sz="1600" dirty="0">
                <a:latin typeface="Helvetica Neue" charset="0"/>
                <a:ea typeface="Helvetica Neue" charset="0"/>
                <a:cs typeface="Helvetica Neue" charset="0"/>
              </a:rPr>
              <a:t>Substantiate quality of your School’s </a:t>
            </a:r>
            <a:r>
              <a:rPr lang="en-GB" sz="1600" b="1" dirty="0">
                <a:solidFill>
                  <a:srgbClr val="2DA2BF"/>
                </a:solidFill>
                <a:latin typeface="Helvetica Neue" charset="0"/>
                <a:ea typeface="Helvetica Neue" charset="0"/>
                <a:cs typeface="Helvetica Neue" charset="0"/>
              </a:rPr>
              <a:t>int’l partners</a:t>
            </a:r>
            <a:endParaRPr lang="en-GB" sz="1600" dirty="0">
              <a:latin typeface="Helvetica Neue" charset="0"/>
              <a:ea typeface="Helvetica Neue" charset="0"/>
              <a:cs typeface="Helvetica Neue" charset="0"/>
            </a:endParaRPr>
          </a:p>
          <a:p>
            <a:pPr marL="285750" lvl="1" indent="-285750">
              <a:buFont typeface="Arial" panose="020B0604020202020204" pitchFamily="34" charset="0"/>
              <a:buChar char="•"/>
            </a:pPr>
            <a:r>
              <a:rPr lang="en-GB" sz="1600" dirty="0">
                <a:latin typeface="Helvetica Neue" charset="0"/>
                <a:ea typeface="Helvetica Neue" charset="0"/>
                <a:cs typeface="Helvetica Neue" charset="0"/>
              </a:rPr>
              <a:t>Present </a:t>
            </a:r>
            <a:r>
              <a:rPr lang="en-GB" sz="1600" b="1" dirty="0">
                <a:solidFill>
                  <a:srgbClr val="2DA2BF"/>
                </a:solidFill>
                <a:latin typeface="Helvetica Neue" charset="0"/>
                <a:ea typeface="Helvetica Neue" charset="0"/>
                <a:cs typeface="Helvetica Neue" charset="0"/>
              </a:rPr>
              <a:t>int’l strategic alliances </a:t>
            </a:r>
          </a:p>
          <a:p>
            <a:pPr marL="285750" lvl="1" indent="-285750">
              <a:buFont typeface="Arial" panose="020B0604020202020204" pitchFamily="34" charset="0"/>
              <a:buChar char="•"/>
            </a:pPr>
            <a:r>
              <a:rPr lang="en-GB" sz="1600" dirty="0">
                <a:latin typeface="Helvetica Neue" charset="0"/>
                <a:ea typeface="Helvetica Neue" charset="0"/>
                <a:cs typeface="Helvetica Neue" charset="0"/>
              </a:rPr>
              <a:t>Present</a:t>
            </a:r>
            <a:r>
              <a:rPr lang="en-GB" sz="1600" b="1" dirty="0">
                <a:solidFill>
                  <a:srgbClr val="2DA2BF"/>
                </a:solidFill>
                <a:latin typeface="Helvetica Neue" charset="0"/>
                <a:ea typeface="Helvetica Neue" charset="0"/>
                <a:cs typeface="Helvetica Neue" charset="0"/>
              </a:rPr>
              <a:t> exchange programmes</a:t>
            </a:r>
          </a:p>
          <a:p>
            <a:pPr marL="285750" lvl="1" indent="-285750">
              <a:buFont typeface="Arial" panose="020B0604020202020204" pitchFamily="34" charset="0"/>
              <a:buChar char="•"/>
            </a:pPr>
            <a:r>
              <a:rPr lang="en-GB" sz="1600" dirty="0">
                <a:latin typeface="Helvetica Neue" charset="0"/>
                <a:ea typeface="Helvetica Neue" charset="0"/>
                <a:cs typeface="Helvetica Neue" charset="0"/>
              </a:rPr>
              <a:t>Describe participation in </a:t>
            </a:r>
            <a:r>
              <a:rPr lang="en-GB" sz="1600" b="1" dirty="0">
                <a:solidFill>
                  <a:srgbClr val="2DA2BF"/>
                </a:solidFill>
                <a:latin typeface="Helvetica Neue" charset="0"/>
                <a:ea typeface="Helvetica Neue" charset="0"/>
                <a:cs typeface="Helvetica Neue" charset="0"/>
              </a:rPr>
              <a:t>int’l networks</a:t>
            </a:r>
          </a:p>
        </p:txBody>
      </p:sp>
    </p:spTree>
    <p:extLst>
      <p:ext uri="{BB962C8B-B14F-4D97-AF65-F5344CB8AC3E}">
        <p14:creationId xmlns:p14="http://schemas.microsoft.com/office/powerpoint/2010/main" val="7389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1"/>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3">
                                            <p:bg/>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xEl>
                                              <p:pRg st="1" end="1"/>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xEl>
                                              <p:pRg st="2" end="2"/>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xEl>
                                              <p:pRg st="0" end="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
                                            <p:txEl>
                                              <p:pRg st="2" end="2"/>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
                                            <p:txEl>
                                              <p:pRg st="4" end="4"/>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xEl>
                                              <p:pRg st="8" end="8"/>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
                                            <p:txEl>
                                              <p:pRg st="9" end="9"/>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
                                            <p:txEl>
                                              <p:pRg st="12" end="12"/>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3" grpId="0" build="allAtOnce"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Internationalisation</a:t>
            </a:r>
            <a:endParaRPr lang="en-US" dirty="0"/>
          </a:p>
        </p:txBody>
      </p:sp>
      <p:sp>
        <p:nvSpPr>
          <p:cNvPr id="4" name="Textfeld 1"/>
          <p:cNvSpPr txBox="1"/>
          <p:nvPr/>
        </p:nvSpPr>
        <p:spPr>
          <a:xfrm>
            <a:off x="2000368" y="1921933"/>
            <a:ext cx="4132883" cy="2556935"/>
          </a:xfrm>
          <a:prstGeom prst="rect">
            <a:avLst/>
          </a:prstGeom>
          <a:solidFill>
            <a:srgbClr val="FFC8C8"/>
          </a:solidFill>
          <a:ln>
            <a:noFill/>
          </a:ln>
        </p:spPr>
        <p:txBody>
          <a:bodyPr vert="horz" wrap="square" lIns="108000" tIns="45720" rIns="91440" bIns="0" rtlCol="0" anchor="ctr" anchorCtr="0">
            <a:normAutofit/>
          </a:bodyPr>
          <a:lstStyle/>
          <a:p>
            <a:pPr algn="ctr">
              <a:lnSpc>
                <a:spcPts val="4600"/>
              </a:lnSpc>
              <a:spcBef>
                <a:spcPct val="0"/>
              </a:spcBef>
            </a:pPr>
            <a:endParaRPr lang="en-GB" sz="4000" b="1" dirty="0">
              <a:solidFill>
                <a:srgbClr val="595959"/>
              </a:solidFill>
              <a:effectLst>
                <a:outerShdw blurRad="38100" dist="38100" dir="2700000" algn="tl">
                  <a:srgbClr val="000000">
                    <a:alpha val="43137"/>
                  </a:srgbClr>
                </a:outerShdw>
              </a:effectLst>
              <a:ea typeface="+mj-ea"/>
              <a:cs typeface="Georgia"/>
            </a:endParaRPr>
          </a:p>
        </p:txBody>
      </p:sp>
      <p:sp>
        <p:nvSpPr>
          <p:cNvPr id="5" name="Rectangle 3"/>
          <p:cNvSpPr txBox="1">
            <a:spLocks noChangeArrowheads="1"/>
          </p:cNvSpPr>
          <p:nvPr/>
        </p:nvSpPr>
        <p:spPr bwMode="auto">
          <a:xfrm>
            <a:off x="1991894" y="1804123"/>
            <a:ext cx="4141356" cy="383239"/>
          </a:xfrm>
          <a:prstGeom prst="rect">
            <a:avLst/>
          </a:prstGeom>
          <a:solidFill>
            <a:srgbClr val="FFC8C8"/>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8.1 International strategy</a:t>
            </a:r>
          </a:p>
        </p:txBody>
      </p:sp>
      <p:sp>
        <p:nvSpPr>
          <p:cNvPr id="6" name="Rectangle 3"/>
          <p:cNvSpPr txBox="1">
            <a:spLocks noChangeArrowheads="1"/>
          </p:cNvSpPr>
          <p:nvPr/>
        </p:nvSpPr>
        <p:spPr bwMode="auto">
          <a:xfrm>
            <a:off x="1991894" y="2202681"/>
            <a:ext cx="4141356" cy="383239"/>
          </a:xfrm>
          <a:prstGeom prst="rect">
            <a:avLst/>
          </a:prstGeom>
          <a:solidFill>
            <a:srgbClr val="FFC8C8"/>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8.2 International positioning</a:t>
            </a:r>
          </a:p>
        </p:txBody>
      </p:sp>
      <p:sp>
        <p:nvSpPr>
          <p:cNvPr id="7" name="Rectangle 3"/>
          <p:cNvSpPr txBox="1">
            <a:spLocks noChangeArrowheads="1"/>
          </p:cNvSpPr>
          <p:nvPr/>
        </p:nvSpPr>
        <p:spPr bwMode="auto">
          <a:xfrm>
            <a:off x="1991894" y="3001934"/>
            <a:ext cx="4141356" cy="383239"/>
          </a:xfrm>
          <a:prstGeom prst="rect">
            <a:avLst/>
          </a:prstGeom>
          <a:solidFill>
            <a:srgbClr val="FFC8C8"/>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8.4 Resources allocated to int’n</a:t>
            </a:r>
          </a:p>
        </p:txBody>
      </p:sp>
      <p:sp>
        <p:nvSpPr>
          <p:cNvPr id="8" name="Rectangle 3"/>
          <p:cNvSpPr txBox="1">
            <a:spLocks noChangeArrowheads="1"/>
          </p:cNvSpPr>
          <p:nvPr/>
        </p:nvSpPr>
        <p:spPr bwMode="auto">
          <a:xfrm>
            <a:off x="1991894" y="3425119"/>
            <a:ext cx="4141356" cy="383239"/>
          </a:xfrm>
          <a:prstGeom prst="rect">
            <a:avLst/>
          </a:prstGeom>
          <a:solidFill>
            <a:srgbClr val="FFC8C8"/>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8.5 Level of int’n on home campus</a:t>
            </a:r>
          </a:p>
        </p:txBody>
      </p:sp>
      <p:sp>
        <p:nvSpPr>
          <p:cNvPr id="9" name="Rectangle 3"/>
          <p:cNvSpPr txBox="1">
            <a:spLocks noChangeArrowheads="1"/>
          </p:cNvSpPr>
          <p:nvPr/>
        </p:nvSpPr>
        <p:spPr bwMode="auto">
          <a:xfrm>
            <a:off x="1991894" y="3791328"/>
            <a:ext cx="4141356" cy="383239"/>
          </a:xfrm>
          <a:prstGeom prst="rect">
            <a:avLst/>
          </a:prstGeom>
          <a:solidFill>
            <a:srgbClr val="FFC8C8"/>
          </a:solidFill>
          <a:ln>
            <a:miter lim="800000"/>
            <a:headEnd/>
            <a:tailEnd/>
          </a:ln>
        </p:spPr>
        <p:txBody>
          <a:bodyPr vert="horz" wrap="square" lIns="91440" tIns="45720" rIns="91440" bIns="45720" numCol="1" anchor="ctr" anchorCtr="0" compatLnSpc="1">
            <a:prstTxWarp prst="textNoShape">
              <a:avLst/>
            </a:prstTxWarp>
            <a:normAutofit fontScale="85000" lnSpcReduction="10000"/>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8.6 </a:t>
            </a:r>
            <a:r>
              <a:rPr lang="en-GB" sz="1900" dirty="0">
                <a:latin typeface="Helvetica Neue" charset="0"/>
                <a:ea typeface="Helvetica Neue" charset="0"/>
                <a:cs typeface="Helvetica Neue" charset="0"/>
              </a:rPr>
              <a:t>Level of int’n outside home campus</a:t>
            </a:r>
          </a:p>
        </p:txBody>
      </p:sp>
      <p:sp>
        <p:nvSpPr>
          <p:cNvPr id="10" name="Rectangle 3"/>
          <p:cNvSpPr txBox="1">
            <a:spLocks noChangeArrowheads="1"/>
          </p:cNvSpPr>
          <p:nvPr/>
        </p:nvSpPr>
        <p:spPr bwMode="auto">
          <a:xfrm>
            <a:off x="1991894" y="4187568"/>
            <a:ext cx="4141356" cy="383239"/>
          </a:xfrm>
          <a:prstGeom prst="rect">
            <a:avLst/>
          </a:prstGeom>
          <a:solidFill>
            <a:srgbClr val="FFC8C8"/>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8.7 Int’l alliances &amp; partnerships  </a:t>
            </a:r>
          </a:p>
        </p:txBody>
      </p:sp>
      <p:sp>
        <p:nvSpPr>
          <p:cNvPr id="11" name="Rectangle 3"/>
          <p:cNvSpPr txBox="1">
            <a:spLocks noChangeArrowheads="1"/>
          </p:cNvSpPr>
          <p:nvPr/>
        </p:nvSpPr>
        <p:spPr bwMode="auto">
          <a:xfrm>
            <a:off x="1991894" y="2601300"/>
            <a:ext cx="4141356" cy="380660"/>
          </a:xfrm>
          <a:prstGeom prst="rect">
            <a:avLst/>
          </a:prstGeom>
          <a:solidFill>
            <a:srgbClr val="E65B77"/>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8.3 Int’l dimension in School’s govern.</a:t>
            </a:r>
          </a:p>
        </p:txBody>
      </p:sp>
      <p:sp>
        <p:nvSpPr>
          <p:cNvPr id="12" name="Textfeld 19"/>
          <p:cNvSpPr txBox="1"/>
          <p:nvPr/>
        </p:nvSpPr>
        <p:spPr>
          <a:xfrm>
            <a:off x="6439425" y="2254087"/>
            <a:ext cx="4093106" cy="1105088"/>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w="6350" cap="rnd" cmpd="sng" algn="ctr">
            <a:solidFill>
              <a:srgbClr val="A2C866"/>
            </a:solidFill>
            <a:prstDash val="solid"/>
          </a:ln>
          <a:effectLst>
            <a:outerShdw blurRad="45000" dist="25000" dir="5400000" rotWithShape="0">
              <a:srgbClr val="000000">
                <a:alpha val="38000"/>
              </a:srgbClr>
            </a:outerShdw>
          </a:effectLst>
        </p:spPr>
        <p:txBody>
          <a:bodyPr wrap="square" tIns="90000" bIns="90000" rtlCol="0" anchor="ctr">
            <a:spAutoFit/>
          </a:bodyPr>
          <a:lstStyle>
            <a:defPPr>
              <a:defRPr lang="de-DE"/>
            </a:defPPr>
            <a:lvl1pPr marR="0" lvl="0" indent="0" algn="just" fontAlgn="auto">
              <a:lnSpc>
                <a:spcPct val="100000"/>
              </a:lnSpc>
              <a:spcBef>
                <a:spcPts val="0"/>
              </a:spcBef>
              <a:spcAft>
                <a:spcPts val="0"/>
              </a:spcAft>
              <a:buClrTx/>
              <a:buSzTx/>
              <a:buFontTx/>
              <a:buNone/>
              <a:tabLst/>
              <a:defRPr kumimoji="0" sz="2800" b="0" i="0" u="none" strike="noStrike" kern="0" cap="none" spc="0" normalizeH="0" baseline="0">
                <a:ln>
                  <a:noFill/>
                </a:ln>
                <a:effectLst/>
                <a:uLnTx/>
                <a:uFillTx/>
                <a:latin typeface="Calibri"/>
              </a:defRPr>
            </a:lvl1pPr>
          </a:lstStyle>
          <a:p>
            <a:pPr marL="285750" lvl="1" indent="-285750">
              <a:buFont typeface="Arial" panose="020B0604020202020204" pitchFamily="34" charset="0"/>
              <a:buChar char="•"/>
            </a:pPr>
            <a:r>
              <a:rPr lang="en-GB" sz="1600" dirty="0">
                <a:latin typeface="Helvetica Neue" charset="0"/>
                <a:ea typeface="Helvetica Neue" charset="0"/>
                <a:cs typeface="Helvetica Neue" charset="0"/>
              </a:rPr>
              <a:t>Describe presence of </a:t>
            </a:r>
            <a:r>
              <a:rPr lang="en-GB" sz="1600" b="1" dirty="0">
                <a:solidFill>
                  <a:srgbClr val="2DA2BF"/>
                </a:solidFill>
                <a:latin typeface="Helvetica Neue" charset="0"/>
                <a:ea typeface="Helvetica Neue" charset="0"/>
                <a:cs typeface="Helvetica Neue" charset="0"/>
              </a:rPr>
              <a:t>international members </a:t>
            </a:r>
            <a:r>
              <a:rPr lang="en-GB" sz="1600" dirty="0">
                <a:latin typeface="Helvetica Neue" charset="0"/>
                <a:ea typeface="Helvetica Neue" charset="0"/>
                <a:cs typeface="Helvetica Neue" charset="0"/>
              </a:rPr>
              <a:t>in your School’s</a:t>
            </a:r>
            <a:endParaRPr lang="en-GB" sz="1600" b="1" dirty="0">
              <a:solidFill>
                <a:srgbClr val="2DA2BF"/>
              </a:solidFill>
              <a:latin typeface="Helvetica Neue" charset="0"/>
              <a:ea typeface="Helvetica Neue" charset="0"/>
              <a:cs typeface="Helvetica Neue" charset="0"/>
            </a:endParaRPr>
          </a:p>
          <a:p>
            <a:pPr marL="742950" lvl="2" indent="-285750">
              <a:buFont typeface="Arial" panose="020B0604020202020204" pitchFamily="34" charset="0"/>
              <a:buChar char="•"/>
            </a:pPr>
            <a:r>
              <a:rPr lang="en-GB" sz="1400" dirty="0">
                <a:latin typeface="Helvetica Neue" charset="0"/>
                <a:ea typeface="Helvetica Neue" charset="0"/>
                <a:cs typeface="Helvetica Neue" charset="0"/>
              </a:rPr>
              <a:t>Governing body</a:t>
            </a:r>
            <a:endParaRPr lang="en-GB" sz="1400" b="1" dirty="0">
              <a:solidFill>
                <a:srgbClr val="2DA2BF"/>
              </a:solidFill>
              <a:latin typeface="Helvetica Neue" charset="0"/>
              <a:ea typeface="Helvetica Neue" charset="0"/>
              <a:cs typeface="Helvetica Neue" charset="0"/>
            </a:endParaRPr>
          </a:p>
          <a:p>
            <a:pPr marL="742950" lvl="2" indent="-285750">
              <a:buFont typeface="Arial" panose="020B0604020202020204" pitchFamily="34" charset="0"/>
              <a:buChar char="•"/>
            </a:pPr>
            <a:r>
              <a:rPr lang="en-GB" sz="1400" dirty="0">
                <a:latin typeface="Helvetica Neue" charset="0"/>
                <a:ea typeface="Helvetica Neue" charset="0"/>
                <a:cs typeface="Helvetica Neue" charset="0"/>
              </a:rPr>
              <a:t>Advisory boards</a:t>
            </a:r>
            <a:endParaRPr lang="en-GB" sz="1400" b="1" dirty="0">
              <a:solidFill>
                <a:srgbClr val="2DA2BF"/>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788876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0"/>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2">
                                            <p:bg/>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xEl>
                                              <p:pRg st="1" end="1"/>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2" grpId="0" build="allAtOnce"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p:txBody>
          <a:bodyPr/>
          <a:lstStyle/>
          <a:p>
            <a:pPr>
              <a:lnSpc>
                <a:spcPct val="90000"/>
              </a:lnSpc>
            </a:pPr>
            <a:r>
              <a:rPr lang="fr-BE" sz="2800" dirty="0" err="1">
                <a:latin typeface="Helvetica Neue" charset="0"/>
                <a:ea typeface="Helvetica Neue" charset="0"/>
                <a:cs typeface="Helvetica Neue" charset="0"/>
              </a:rPr>
              <a:t>Student</a:t>
            </a:r>
            <a:r>
              <a:rPr lang="fr-BE" sz="2800" dirty="0">
                <a:latin typeface="Helvetica Neue" charset="0"/>
                <a:ea typeface="Helvetica Neue" charset="0"/>
                <a:cs typeface="Helvetica Neue" charset="0"/>
              </a:rPr>
              <a:t> Body</a:t>
            </a:r>
          </a:p>
          <a:p>
            <a:pPr>
              <a:lnSpc>
                <a:spcPct val="90000"/>
              </a:lnSpc>
            </a:pPr>
            <a:r>
              <a:rPr lang="fr-BE" sz="2800" dirty="0" err="1">
                <a:latin typeface="Helvetica Neue" charset="0"/>
                <a:ea typeface="Helvetica Neue" charset="0"/>
                <a:cs typeface="Helvetica Neue" charset="0"/>
              </a:rPr>
              <a:t>Faculty</a:t>
            </a:r>
            <a:endParaRPr lang="fr-BE" sz="2800" dirty="0">
              <a:latin typeface="Helvetica Neue" charset="0"/>
              <a:ea typeface="Helvetica Neue" charset="0"/>
              <a:cs typeface="Helvetica Neue" charset="0"/>
            </a:endParaRPr>
          </a:p>
          <a:p>
            <a:pPr>
              <a:lnSpc>
                <a:spcPct val="90000"/>
              </a:lnSpc>
            </a:pPr>
            <a:r>
              <a:rPr lang="fr-BE" sz="2800" dirty="0">
                <a:latin typeface="Helvetica Neue" charset="0"/>
                <a:ea typeface="Helvetica Neue" charset="0"/>
                <a:cs typeface="Helvetica Neue" charset="0"/>
              </a:rPr>
              <a:t>Programmes</a:t>
            </a:r>
          </a:p>
          <a:p>
            <a:pPr>
              <a:lnSpc>
                <a:spcPct val="90000"/>
              </a:lnSpc>
            </a:pPr>
            <a:r>
              <a:rPr lang="fr-BE" sz="2800" dirty="0" err="1">
                <a:latin typeface="Helvetica Neue" charset="0"/>
                <a:ea typeface="Helvetica Neue" charset="0"/>
                <a:cs typeface="Helvetica Neue" charset="0"/>
              </a:rPr>
              <a:t>Languages</a:t>
            </a:r>
            <a:endParaRPr lang="fr-BE" sz="2800" dirty="0">
              <a:latin typeface="Helvetica Neue" charset="0"/>
              <a:ea typeface="Helvetica Neue" charset="0"/>
              <a:cs typeface="Helvetica Neue" charset="0"/>
            </a:endParaRPr>
          </a:p>
          <a:p>
            <a:pPr>
              <a:lnSpc>
                <a:spcPct val="90000"/>
              </a:lnSpc>
            </a:pPr>
            <a:r>
              <a:rPr lang="fr-BE" sz="2800" dirty="0" err="1">
                <a:latin typeface="Helvetica Neue" charset="0"/>
                <a:ea typeface="Helvetica Neue" charset="0"/>
                <a:cs typeface="Helvetica Neue" charset="0"/>
              </a:rPr>
              <a:t>Partners</a:t>
            </a:r>
            <a:endParaRPr lang="fr-BE" sz="2800" dirty="0">
              <a:latin typeface="Helvetica Neue" charset="0"/>
              <a:ea typeface="Helvetica Neue" charset="0"/>
              <a:cs typeface="Helvetica Neue" charset="0"/>
            </a:endParaRPr>
          </a:p>
          <a:p>
            <a:pPr>
              <a:lnSpc>
                <a:spcPct val="90000"/>
              </a:lnSpc>
            </a:pPr>
            <a:r>
              <a:rPr lang="fr-BE" sz="2800" dirty="0" err="1">
                <a:latin typeface="Helvetica Neue" charset="0"/>
                <a:ea typeface="Helvetica Neue" charset="0"/>
                <a:cs typeface="Helvetica Neue" charset="0"/>
              </a:rPr>
              <a:t>Advisory</a:t>
            </a:r>
            <a:r>
              <a:rPr lang="fr-BE" sz="2800" dirty="0">
                <a:latin typeface="Helvetica Neue" charset="0"/>
                <a:ea typeface="Helvetica Neue" charset="0"/>
                <a:cs typeface="Helvetica Neue" charset="0"/>
              </a:rPr>
              <a:t> </a:t>
            </a:r>
            <a:r>
              <a:rPr lang="fr-BE" sz="2800" dirty="0" smtClean="0">
                <a:latin typeface="Helvetica Neue" charset="0"/>
                <a:ea typeface="Helvetica Neue" charset="0"/>
                <a:cs typeface="Helvetica Neue" charset="0"/>
              </a:rPr>
              <a:t>bodies</a:t>
            </a:r>
            <a:endParaRPr lang="fr-BE" sz="2800" dirty="0">
              <a:latin typeface="Helvetica Neue" charset="0"/>
              <a:ea typeface="Helvetica Neue" charset="0"/>
              <a:cs typeface="Helvetica Neue" charset="0"/>
            </a:endParaRPr>
          </a:p>
        </p:txBody>
      </p:sp>
      <p:sp>
        <p:nvSpPr>
          <p:cNvPr id="3" name="Title 2"/>
          <p:cNvSpPr>
            <a:spLocks noGrp="1"/>
          </p:cNvSpPr>
          <p:nvPr>
            <p:ph type="ctrTitle"/>
          </p:nvPr>
        </p:nvSpPr>
        <p:spPr/>
        <p:txBody>
          <a:bodyPr/>
          <a:lstStyle/>
          <a:p>
            <a:r>
              <a:rPr lang="en-US" dirty="0" smtClean="0"/>
              <a:t>Internationalisation</a:t>
            </a:r>
            <a:r>
              <a:rPr lang="en-US" dirty="0"/>
              <a:t>: Key Indicators</a:t>
            </a:r>
          </a:p>
        </p:txBody>
      </p:sp>
      <p:pic>
        <p:nvPicPr>
          <p:cNvPr id="4" name="Grafik 3"/>
          <p:cNvPicPr>
            <a:picLocks noChangeAspect="1"/>
          </p:cNvPicPr>
          <p:nvPr/>
        </p:nvPicPr>
        <p:blipFill>
          <a:blip r:embed="rId2"/>
          <a:stretch>
            <a:fillRect/>
          </a:stretch>
        </p:blipFill>
        <p:spPr>
          <a:xfrm>
            <a:off x="4583289" y="1304163"/>
            <a:ext cx="2412000" cy="1435710"/>
          </a:xfrm>
          <a:prstGeom prst="rect">
            <a:avLst/>
          </a:prstGeom>
        </p:spPr>
      </p:pic>
      <p:pic>
        <p:nvPicPr>
          <p:cNvPr id="5" name="Grafik 6"/>
          <p:cNvPicPr>
            <a:picLocks noChangeAspect="1"/>
          </p:cNvPicPr>
          <p:nvPr/>
        </p:nvPicPr>
        <p:blipFill>
          <a:blip r:embed="rId3"/>
          <a:stretch>
            <a:fillRect/>
          </a:stretch>
        </p:blipFill>
        <p:spPr>
          <a:xfrm>
            <a:off x="7247190" y="2473931"/>
            <a:ext cx="3060000" cy="1203514"/>
          </a:xfrm>
          <a:prstGeom prst="rect">
            <a:avLst/>
          </a:prstGeom>
        </p:spPr>
      </p:pic>
      <p:pic>
        <p:nvPicPr>
          <p:cNvPr id="6" name="Grafik 8"/>
          <p:cNvPicPr>
            <a:picLocks noChangeAspect="1"/>
          </p:cNvPicPr>
          <p:nvPr/>
        </p:nvPicPr>
        <p:blipFill>
          <a:blip r:embed="rId4"/>
          <a:stretch>
            <a:fillRect/>
          </a:stretch>
        </p:blipFill>
        <p:spPr>
          <a:xfrm>
            <a:off x="7645615" y="3894731"/>
            <a:ext cx="3600000" cy="985650"/>
          </a:xfrm>
          <a:prstGeom prst="rect">
            <a:avLst/>
          </a:prstGeom>
        </p:spPr>
      </p:pic>
      <p:pic>
        <p:nvPicPr>
          <p:cNvPr id="7" name="Grafik 7"/>
          <p:cNvPicPr>
            <a:picLocks noChangeAspect="1"/>
          </p:cNvPicPr>
          <p:nvPr/>
        </p:nvPicPr>
        <p:blipFill>
          <a:blip r:embed="rId5"/>
          <a:stretch>
            <a:fillRect/>
          </a:stretch>
        </p:blipFill>
        <p:spPr>
          <a:xfrm>
            <a:off x="6043217" y="3222266"/>
            <a:ext cx="1116000" cy="1439284"/>
          </a:xfrm>
          <a:prstGeom prst="rect">
            <a:avLst/>
          </a:prstGeom>
          <a:ln>
            <a:solidFill>
              <a:schemeClr val="bg2"/>
            </a:solidFill>
          </a:ln>
        </p:spPr>
      </p:pic>
      <p:pic>
        <p:nvPicPr>
          <p:cNvPr id="8" name="Grafik 10"/>
          <p:cNvPicPr>
            <a:picLocks noChangeAspect="1"/>
          </p:cNvPicPr>
          <p:nvPr/>
        </p:nvPicPr>
        <p:blipFill>
          <a:blip r:embed="rId6"/>
          <a:stretch>
            <a:fillRect/>
          </a:stretch>
        </p:blipFill>
        <p:spPr>
          <a:xfrm>
            <a:off x="8851615" y="679470"/>
            <a:ext cx="1188000" cy="1577175"/>
          </a:xfrm>
          <a:prstGeom prst="rect">
            <a:avLst/>
          </a:prstGeom>
          <a:ln>
            <a:solidFill>
              <a:schemeClr val="bg2"/>
            </a:solidFill>
          </a:ln>
        </p:spPr>
      </p:pic>
      <p:pic>
        <p:nvPicPr>
          <p:cNvPr id="9" name="Grafik 11"/>
          <p:cNvPicPr>
            <a:picLocks noChangeAspect="1"/>
          </p:cNvPicPr>
          <p:nvPr/>
        </p:nvPicPr>
        <p:blipFill>
          <a:blip r:embed="rId7"/>
          <a:stretch>
            <a:fillRect/>
          </a:stretch>
        </p:blipFill>
        <p:spPr>
          <a:xfrm>
            <a:off x="5902605" y="5115652"/>
            <a:ext cx="4068000" cy="883707"/>
          </a:xfrm>
          <a:prstGeom prst="rect">
            <a:avLst/>
          </a:prstGeom>
        </p:spPr>
      </p:pic>
      <p:sp>
        <p:nvSpPr>
          <p:cNvPr id="10" name="Textfeld 28"/>
          <p:cNvSpPr txBox="1"/>
          <p:nvPr/>
        </p:nvSpPr>
        <p:spPr>
          <a:xfrm>
            <a:off x="1725528" y="3327551"/>
            <a:ext cx="4229716" cy="1015663"/>
          </a:xfrm>
          <a:prstGeom prst="rect">
            <a:avLst/>
          </a:prstGeom>
          <a:gradFill rotWithShape="1">
            <a:gsLst>
              <a:gs pos="0">
                <a:srgbClr val="2DA2BF">
                  <a:tint val="50000"/>
                  <a:satMod val="300000"/>
                </a:srgbClr>
              </a:gs>
              <a:gs pos="35000">
                <a:srgbClr val="2DA2BF">
                  <a:tint val="37000"/>
                  <a:satMod val="300000"/>
                </a:srgbClr>
              </a:gs>
              <a:gs pos="100000">
                <a:srgbClr val="2DA2BF">
                  <a:tint val="15000"/>
                  <a:satMod val="350000"/>
                </a:srgbClr>
              </a:gs>
            </a:gsLst>
            <a:lin ang="16200000" scaled="1"/>
          </a:gradFill>
          <a:ln w="6350" cap="rnd" cmpd="sng" algn="ctr">
            <a:solidFill>
              <a:srgbClr val="2DA2BF">
                <a:shade val="95000"/>
                <a:satMod val="105000"/>
              </a:srgbClr>
            </a:solidFill>
            <a:prstDash val="solid"/>
          </a:ln>
          <a:effectLst>
            <a:outerShdw blurRad="45000" dist="25000" dir="5400000" rotWithShape="0">
              <a:srgbClr val="000000">
                <a:alpha val="38000"/>
              </a:srgbClr>
            </a:outerShdw>
          </a:effectLst>
        </p:spPr>
        <p:txBody>
          <a:bodyPr wrap="square" rtlCol="0">
            <a:spAutoFit/>
          </a:bodyPr>
          <a:lstStyle/>
          <a:p>
            <a:pPr marL="0" lvl="1"/>
            <a:r>
              <a:rPr lang="en-GB" sz="2000" dirty="0">
                <a:latin typeface="Helvetica Neue" charset="0"/>
                <a:ea typeface="Helvetica Neue" charset="0"/>
                <a:cs typeface="Helvetica Neue" charset="0"/>
              </a:rPr>
              <a:t>Consider studying the </a:t>
            </a:r>
            <a:r>
              <a:rPr lang="en-GB" sz="2000" b="1" dirty="0">
                <a:solidFill>
                  <a:srgbClr val="2DA2BF"/>
                </a:solidFill>
                <a:latin typeface="Helvetica Neue" charset="0"/>
                <a:ea typeface="Helvetica Neue" charset="0"/>
                <a:cs typeface="Helvetica Neue" charset="0"/>
              </a:rPr>
              <a:t>Key Indicators </a:t>
            </a:r>
            <a:r>
              <a:rPr lang="en-GB" sz="2000" dirty="0">
                <a:latin typeface="Helvetica Neue" charset="0"/>
                <a:ea typeface="Helvetica Neue" charset="0"/>
                <a:cs typeface="Helvetica Neue" charset="0"/>
              </a:rPr>
              <a:t>on internationalisation in the S&amp;C, page 67</a:t>
            </a:r>
            <a:endParaRPr lang="en-GB" sz="2000" kern="0" dirty="0">
              <a:solidFill>
                <a:sysClr val="windowText" lastClr="000000"/>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872411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0">
                                            <p:bg/>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dirty="0"/>
              <a:t>Internationalisation Example</a:t>
            </a:r>
            <a:endParaRPr lang="en-US" dirty="0"/>
          </a:p>
        </p:txBody>
      </p:sp>
      <p:pic>
        <p:nvPicPr>
          <p:cNvPr id="4" name="Grafik 9"/>
          <p:cNvPicPr>
            <a:picLocks noChangeAspect="1"/>
          </p:cNvPicPr>
          <p:nvPr/>
        </p:nvPicPr>
        <p:blipFill>
          <a:blip r:embed="rId2"/>
          <a:stretch>
            <a:fillRect/>
          </a:stretch>
        </p:blipFill>
        <p:spPr>
          <a:xfrm>
            <a:off x="692928" y="1119184"/>
            <a:ext cx="3888000" cy="5295726"/>
          </a:xfrm>
          <a:prstGeom prst="rect">
            <a:avLst/>
          </a:prstGeom>
        </p:spPr>
      </p:pic>
      <p:pic>
        <p:nvPicPr>
          <p:cNvPr id="5" name="Grafik 10"/>
          <p:cNvPicPr>
            <a:picLocks noChangeAspect="1"/>
          </p:cNvPicPr>
          <p:nvPr/>
        </p:nvPicPr>
        <p:blipFill>
          <a:blip r:embed="rId3"/>
          <a:stretch>
            <a:fillRect/>
          </a:stretch>
        </p:blipFill>
        <p:spPr>
          <a:xfrm>
            <a:off x="4180669" y="924243"/>
            <a:ext cx="3888000" cy="5293878"/>
          </a:xfrm>
          <a:prstGeom prst="rect">
            <a:avLst/>
          </a:prstGeom>
        </p:spPr>
      </p:pic>
      <p:pic>
        <p:nvPicPr>
          <p:cNvPr id="6" name="Grafik 11"/>
          <p:cNvPicPr>
            <a:picLocks noChangeAspect="1"/>
          </p:cNvPicPr>
          <p:nvPr/>
        </p:nvPicPr>
        <p:blipFill>
          <a:blip r:embed="rId4"/>
          <a:stretch>
            <a:fillRect/>
          </a:stretch>
        </p:blipFill>
        <p:spPr>
          <a:xfrm>
            <a:off x="7912466" y="924243"/>
            <a:ext cx="3888000" cy="5329991"/>
          </a:xfrm>
          <a:prstGeom prst="rect">
            <a:avLst/>
          </a:prstGeom>
        </p:spPr>
      </p:pic>
    </p:spTree>
    <p:extLst>
      <p:ext uri="{BB962C8B-B14F-4D97-AF65-F5344CB8AC3E}">
        <p14:creationId xmlns:p14="http://schemas.microsoft.com/office/powerpoint/2010/main" val="1755777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Assessing the degree of </a:t>
            </a:r>
            <a:r>
              <a:rPr lang="en-US" dirty="0" err="1" smtClean="0"/>
              <a:t>Internationalisation</a:t>
            </a:r>
            <a:endParaRPr lang="en-US" dirty="0"/>
          </a:p>
        </p:txBody>
      </p:sp>
      <p:pic>
        <p:nvPicPr>
          <p:cNvPr id="4" name="Picture 3"/>
          <p:cNvPicPr>
            <a:picLocks noChangeAspect="1"/>
          </p:cNvPicPr>
          <p:nvPr/>
        </p:nvPicPr>
        <p:blipFill>
          <a:blip r:embed="rId2"/>
          <a:stretch>
            <a:fillRect/>
          </a:stretch>
        </p:blipFill>
        <p:spPr>
          <a:xfrm>
            <a:off x="636814" y="881244"/>
            <a:ext cx="10191019" cy="5600276"/>
          </a:xfrm>
          <a:prstGeom prst="rect">
            <a:avLst/>
          </a:prstGeom>
        </p:spPr>
      </p:pic>
    </p:spTree>
    <p:extLst>
      <p:ext uri="{BB962C8B-B14F-4D97-AF65-F5344CB8AC3E}">
        <p14:creationId xmlns:p14="http://schemas.microsoft.com/office/powerpoint/2010/main" val="773951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p>
        </p:txBody>
      </p:sp>
      <p:sp>
        <p:nvSpPr>
          <p:cNvPr id="7" name="TextBox 6"/>
          <p:cNvSpPr txBox="1"/>
          <p:nvPr/>
        </p:nvSpPr>
        <p:spPr>
          <a:xfrm>
            <a:off x="1006519" y="1441763"/>
            <a:ext cx="8542215" cy="5016758"/>
          </a:xfrm>
          <a:prstGeom prst="rect">
            <a:avLst/>
          </a:prstGeom>
          <a:noFill/>
        </p:spPr>
        <p:txBody>
          <a:bodyPr wrap="square" numCol="2" rtlCol="0">
            <a:spAutoFit/>
          </a:bodyPr>
          <a:lstStyle/>
          <a:p>
            <a:r>
              <a:rPr lang="en-US" sz="2000" b="1" dirty="0" smtClean="0">
                <a:latin typeface="Helvetica Neue" charset="0"/>
                <a:ea typeface="Helvetica Neue" charset="0"/>
                <a:cs typeface="Helvetica Neue" charset="0"/>
              </a:rPr>
              <a:t>International Policies:</a:t>
            </a:r>
            <a:endParaRPr lang="en-US" sz="2000" b="1" dirty="0">
              <a:latin typeface="Helvetica Neue" charset="0"/>
              <a:ea typeface="Helvetica Neue" charset="0"/>
              <a:cs typeface="Helvetica Neue" charset="0"/>
            </a:endParaRPr>
          </a:p>
          <a:p>
            <a:r>
              <a:rPr lang="en-US" sz="2000" dirty="0">
                <a:solidFill>
                  <a:schemeClr val="tx2">
                    <a:lumMod val="75000"/>
                    <a:lumOff val="25000"/>
                  </a:schemeClr>
                </a:solidFill>
                <a:latin typeface="Helvetica Neue" charset="0"/>
                <a:ea typeface="Helvetica Neue" charset="0"/>
                <a:cs typeface="Helvetica Neue" charset="0"/>
              </a:rPr>
              <a:t>1</a:t>
            </a:r>
            <a:r>
              <a:rPr lang="en-US" sz="2000" dirty="0" smtClean="0">
                <a:solidFill>
                  <a:schemeClr val="tx2">
                    <a:lumMod val="75000"/>
                    <a:lumOff val="25000"/>
                  </a:schemeClr>
                </a:solidFill>
                <a:latin typeface="Helvetica Neue" charset="0"/>
                <a:ea typeface="Helvetica Neue" charset="0"/>
                <a:cs typeface="Helvetica Neue" charset="0"/>
              </a:rPr>
              <a:t>. Strategy </a:t>
            </a:r>
          </a:p>
          <a:p>
            <a:r>
              <a:rPr lang="en-US" sz="2000" dirty="0" smtClean="0">
                <a:solidFill>
                  <a:schemeClr val="tx2">
                    <a:lumMod val="75000"/>
                    <a:lumOff val="25000"/>
                  </a:schemeClr>
                </a:solidFill>
                <a:latin typeface="Helvetica Neue" charset="0"/>
                <a:ea typeface="Helvetica Neue" charset="0"/>
                <a:cs typeface="Helvetica Neue" charset="0"/>
              </a:rPr>
              <a:t>2. Recognition/Reputation</a:t>
            </a:r>
            <a:endParaRPr lang="en-US" sz="2000" dirty="0">
              <a:solidFill>
                <a:schemeClr val="tx2">
                  <a:lumMod val="75000"/>
                  <a:lumOff val="25000"/>
                </a:schemeClr>
              </a:solidFill>
              <a:latin typeface="Helvetica Neue" charset="0"/>
              <a:ea typeface="Helvetica Neue" charset="0"/>
              <a:cs typeface="Helvetica Neue" charset="0"/>
            </a:endParaRPr>
          </a:p>
          <a:p>
            <a:r>
              <a:rPr lang="en-US" sz="2000" dirty="0" smtClean="0">
                <a:solidFill>
                  <a:schemeClr val="tx2">
                    <a:lumMod val="75000"/>
                    <a:lumOff val="25000"/>
                  </a:schemeClr>
                </a:solidFill>
                <a:latin typeface="Helvetica Neue" charset="0"/>
                <a:ea typeface="Helvetica Neue" charset="0"/>
                <a:cs typeface="Helvetica Neue" charset="0"/>
              </a:rPr>
              <a:t>3. Advisory Board/Governance</a:t>
            </a:r>
          </a:p>
          <a:p>
            <a:endParaRPr lang="en-US" sz="2000" dirty="0" smtClean="0">
              <a:solidFill>
                <a:schemeClr val="tx2">
                  <a:lumMod val="75000"/>
                  <a:lumOff val="25000"/>
                </a:schemeClr>
              </a:solidFill>
              <a:latin typeface="Helvetica Neue" charset="0"/>
              <a:ea typeface="Helvetica Neue" charset="0"/>
              <a:cs typeface="Helvetica Neue" charset="0"/>
            </a:endParaRPr>
          </a:p>
          <a:p>
            <a:r>
              <a:rPr lang="en-US" sz="2000" b="1" dirty="0" smtClean="0">
                <a:latin typeface="Helvetica Neue" charset="0"/>
                <a:ea typeface="Helvetica Neue" charset="0"/>
                <a:cs typeface="Helvetica Neue" charset="0"/>
              </a:rPr>
              <a:t>International Content:</a:t>
            </a:r>
            <a:endParaRPr lang="en-US" sz="2000" b="1" dirty="0">
              <a:latin typeface="Helvetica Neue" charset="0"/>
              <a:ea typeface="Helvetica Neue" charset="0"/>
              <a:cs typeface="Helvetica Neue" charset="0"/>
            </a:endParaRPr>
          </a:p>
          <a:p>
            <a:r>
              <a:rPr lang="en-US" sz="2000" dirty="0" smtClean="0">
                <a:solidFill>
                  <a:schemeClr val="tx2">
                    <a:lumMod val="75000"/>
                    <a:lumOff val="25000"/>
                  </a:schemeClr>
                </a:solidFill>
                <a:latin typeface="Helvetica Neue" charset="0"/>
                <a:ea typeface="Helvetica Neue" charset="0"/>
                <a:cs typeface="Helvetica Neue" charset="0"/>
              </a:rPr>
              <a:t>4. Curriculum/Learning Resources</a:t>
            </a:r>
          </a:p>
          <a:p>
            <a:r>
              <a:rPr lang="en-US" sz="2000" dirty="0" smtClean="0">
                <a:solidFill>
                  <a:schemeClr val="tx2">
                    <a:lumMod val="75000"/>
                    <a:lumOff val="25000"/>
                  </a:schemeClr>
                </a:solidFill>
                <a:latin typeface="Helvetica Neue" charset="0"/>
                <a:ea typeface="Helvetica Neue" charset="0"/>
                <a:cs typeface="Helvetica Neue" charset="0"/>
              </a:rPr>
              <a:t>5. Research &amp; Development</a:t>
            </a:r>
          </a:p>
          <a:p>
            <a:r>
              <a:rPr lang="en-US" sz="2000" dirty="0" smtClean="0">
                <a:solidFill>
                  <a:schemeClr val="tx2">
                    <a:lumMod val="75000"/>
                    <a:lumOff val="25000"/>
                  </a:schemeClr>
                </a:solidFill>
                <a:latin typeface="Helvetica Neue" charset="0"/>
                <a:ea typeface="Helvetica Neue" charset="0"/>
                <a:cs typeface="Helvetica Neue" charset="0"/>
              </a:rPr>
              <a:t>6. Languages/Use of English</a:t>
            </a:r>
          </a:p>
          <a:p>
            <a:endParaRPr lang="en-US" sz="2000" dirty="0">
              <a:solidFill>
                <a:schemeClr val="tx2">
                  <a:lumMod val="75000"/>
                  <a:lumOff val="25000"/>
                </a:schemeClr>
              </a:solidFill>
              <a:latin typeface="Helvetica Neue" charset="0"/>
              <a:ea typeface="Helvetica Neue" charset="0"/>
              <a:cs typeface="Helvetica Neue" charset="0"/>
            </a:endParaRPr>
          </a:p>
          <a:p>
            <a:endParaRPr lang="en-US" sz="2000" dirty="0" smtClean="0">
              <a:solidFill>
                <a:schemeClr val="tx2">
                  <a:lumMod val="75000"/>
                  <a:lumOff val="25000"/>
                </a:schemeClr>
              </a:solidFill>
              <a:latin typeface="Helvetica Neue" charset="0"/>
              <a:ea typeface="Helvetica Neue" charset="0"/>
              <a:cs typeface="Helvetica Neue" charset="0"/>
            </a:endParaRPr>
          </a:p>
          <a:p>
            <a:endParaRPr lang="en-US" sz="2000" dirty="0">
              <a:solidFill>
                <a:schemeClr val="tx2">
                  <a:lumMod val="75000"/>
                  <a:lumOff val="25000"/>
                </a:schemeClr>
              </a:solidFill>
              <a:latin typeface="Helvetica Neue" charset="0"/>
              <a:ea typeface="Helvetica Neue" charset="0"/>
              <a:cs typeface="Helvetica Neue" charset="0"/>
            </a:endParaRPr>
          </a:p>
          <a:p>
            <a:endParaRPr lang="en-US" sz="2000" dirty="0" smtClean="0">
              <a:solidFill>
                <a:schemeClr val="tx2">
                  <a:lumMod val="75000"/>
                  <a:lumOff val="25000"/>
                </a:schemeClr>
              </a:solidFill>
              <a:latin typeface="Helvetica Neue" charset="0"/>
              <a:ea typeface="Helvetica Neue" charset="0"/>
              <a:cs typeface="Helvetica Neue" charset="0"/>
            </a:endParaRPr>
          </a:p>
          <a:p>
            <a:endParaRPr lang="en-US" sz="2000" dirty="0">
              <a:solidFill>
                <a:schemeClr val="tx2">
                  <a:lumMod val="75000"/>
                  <a:lumOff val="25000"/>
                </a:schemeClr>
              </a:solidFill>
              <a:latin typeface="Helvetica Neue" charset="0"/>
              <a:ea typeface="Helvetica Neue" charset="0"/>
              <a:cs typeface="Helvetica Neue" charset="0"/>
            </a:endParaRPr>
          </a:p>
          <a:p>
            <a:endParaRPr lang="en-US" sz="2000" dirty="0" smtClean="0">
              <a:solidFill>
                <a:schemeClr val="tx2">
                  <a:lumMod val="75000"/>
                  <a:lumOff val="25000"/>
                </a:schemeClr>
              </a:solidFill>
              <a:latin typeface="Helvetica Neue" charset="0"/>
              <a:ea typeface="Helvetica Neue" charset="0"/>
              <a:cs typeface="Helvetica Neue" charset="0"/>
            </a:endParaRPr>
          </a:p>
          <a:p>
            <a:endParaRPr lang="en-US" sz="2000" dirty="0" smtClean="0">
              <a:solidFill>
                <a:schemeClr val="tx2">
                  <a:lumMod val="75000"/>
                  <a:lumOff val="25000"/>
                </a:schemeClr>
              </a:solidFill>
              <a:latin typeface="Helvetica Neue" charset="0"/>
              <a:ea typeface="Helvetica Neue" charset="0"/>
              <a:cs typeface="Helvetica Neue" charset="0"/>
            </a:endParaRPr>
          </a:p>
          <a:p>
            <a:r>
              <a:rPr lang="en-US" sz="2000" b="1" dirty="0" smtClean="0">
                <a:latin typeface="Helvetica Neue" charset="0"/>
                <a:ea typeface="Helvetica Neue" charset="0"/>
                <a:cs typeface="Helvetica Neue" charset="0"/>
              </a:rPr>
              <a:t>International Context:</a:t>
            </a:r>
          </a:p>
          <a:p>
            <a:r>
              <a:rPr lang="en-US" sz="2000" dirty="0" smtClean="0">
                <a:solidFill>
                  <a:schemeClr val="tx2">
                    <a:lumMod val="75000"/>
                    <a:lumOff val="25000"/>
                  </a:schemeClr>
                </a:solidFill>
                <a:latin typeface="Helvetica Neue" charset="0"/>
                <a:ea typeface="Helvetica Neue" charset="0"/>
                <a:cs typeface="Helvetica Neue" charset="0"/>
              </a:rPr>
              <a:t>7. Faculty/Visiting Professors</a:t>
            </a:r>
          </a:p>
          <a:p>
            <a:r>
              <a:rPr lang="en-US" sz="2000" dirty="0" smtClean="0">
                <a:solidFill>
                  <a:schemeClr val="tx2">
                    <a:lumMod val="75000"/>
                    <a:lumOff val="25000"/>
                  </a:schemeClr>
                </a:solidFill>
                <a:latin typeface="Helvetica Neue" charset="0"/>
                <a:ea typeface="Helvetica Neue" charset="0"/>
                <a:cs typeface="Helvetica Neue" charset="0"/>
              </a:rPr>
              <a:t>8. Students/Exchanges</a:t>
            </a:r>
          </a:p>
          <a:p>
            <a:r>
              <a:rPr lang="en-US" sz="2000" dirty="0" smtClean="0">
                <a:solidFill>
                  <a:schemeClr val="tx2">
                    <a:lumMod val="75000"/>
                    <a:lumOff val="25000"/>
                  </a:schemeClr>
                </a:solidFill>
                <a:latin typeface="Helvetica Neue" charset="0"/>
                <a:ea typeface="Helvetica Neue" charset="0"/>
                <a:cs typeface="Helvetica Neue" charset="0"/>
              </a:rPr>
              <a:t>9. International Staff / Office</a:t>
            </a:r>
          </a:p>
          <a:p>
            <a:endParaRPr lang="en-US" sz="2000" dirty="0" smtClean="0">
              <a:latin typeface="Helvetica Neue" charset="0"/>
              <a:ea typeface="Helvetica Neue" charset="0"/>
              <a:cs typeface="Helvetica Neue" charset="0"/>
            </a:endParaRPr>
          </a:p>
          <a:p>
            <a:r>
              <a:rPr lang="en-US" sz="2000" b="1" dirty="0">
                <a:latin typeface="Helvetica Neue" charset="0"/>
                <a:ea typeface="Helvetica Neue" charset="0"/>
                <a:cs typeface="Helvetica Neue" charset="0"/>
              </a:rPr>
              <a:t>International Network</a:t>
            </a:r>
            <a:r>
              <a:rPr lang="en-US" sz="2000" b="1" dirty="0" smtClean="0">
                <a:latin typeface="Helvetica Neue" charset="0"/>
                <a:ea typeface="Helvetica Neue" charset="0"/>
                <a:cs typeface="Helvetica Neue" charset="0"/>
              </a:rPr>
              <a:t>:</a:t>
            </a:r>
            <a:endParaRPr lang="en-US" sz="2000" b="1" dirty="0">
              <a:latin typeface="Helvetica Neue" charset="0"/>
              <a:ea typeface="Helvetica Neue" charset="0"/>
              <a:cs typeface="Helvetica Neue" charset="0"/>
            </a:endParaRPr>
          </a:p>
          <a:p>
            <a:r>
              <a:rPr lang="en-US" sz="2000" dirty="0">
                <a:solidFill>
                  <a:schemeClr val="tx2">
                    <a:lumMod val="75000"/>
                    <a:lumOff val="25000"/>
                  </a:schemeClr>
                </a:solidFill>
                <a:latin typeface="Helvetica Neue" charset="0"/>
                <a:ea typeface="Helvetica Neue" charset="0"/>
                <a:cs typeface="Helvetica Neue" charset="0"/>
              </a:rPr>
              <a:t>10</a:t>
            </a:r>
            <a:r>
              <a:rPr lang="en-US" sz="2000" dirty="0" smtClean="0">
                <a:solidFill>
                  <a:schemeClr val="tx2">
                    <a:lumMod val="75000"/>
                    <a:lumOff val="25000"/>
                  </a:schemeClr>
                </a:solidFill>
                <a:latin typeface="Helvetica Neue" charset="0"/>
                <a:ea typeface="Helvetica Neue" charset="0"/>
                <a:cs typeface="Helvetica Neue" charset="0"/>
              </a:rPr>
              <a:t>. Clients/Recruiters</a:t>
            </a:r>
          </a:p>
          <a:p>
            <a:r>
              <a:rPr lang="en-US" sz="2000" dirty="0" smtClean="0">
                <a:solidFill>
                  <a:schemeClr val="tx2">
                    <a:lumMod val="75000"/>
                    <a:lumOff val="25000"/>
                  </a:schemeClr>
                </a:solidFill>
                <a:latin typeface="Helvetica Neue" charset="0"/>
                <a:ea typeface="Helvetica Neue" charset="0"/>
                <a:cs typeface="Helvetica Neue" charset="0"/>
              </a:rPr>
              <a:t>11. Alliance/Partners</a:t>
            </a:r>
          </a:p>
          <a:p>
            <a:r>
              <a:rPr lang="en-US" sz="2000" dirty="0" smtClean="0">
                <a:solidFill>
                  <a:schemeClr val="tx2">
                    <a:lumMod val="75000"/>
                    <a:lumOff val="25000"/>
                  </a:schemeClr>
                </a:solidFill>
                <a:latin typeface="Helvetica Neue" charset="0"/>
                <a:ea typeface="Helvetica Neue" charset="0"/>
                <a:cs typeface="Helvetica Neue" charset="0"/>
              </a:rPr>
              <a:t>12. Offshore Activities</a:t>
            </a:r>
            <a:endParaRPr lang="en-US" sz="2000" dirty="0">
              <a:solidFill>
                <a:schemeClr val="tx2">
                  <a:lumMod val="75000"/>
                  <a:lumOff val="25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494410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feld 27"/>
          <p:cNvSpPr txBox="1"/>
          <p:nvPr/>
        </p:nvSpPr>
        <p:spPr>
          <a:xfrm>
            <a:off x="1870097" y="5228604"/>
            <a:ext cx="1035917" cy="281182"/>
          </a:xfrm>
          <a:prstGeom prst="rect">
            <a:avLst/>
          </a:prstGeom>
          <a:solidFill>
            <a:srgbClr val="FFFFCC"/>
          </a:solidFill>
          <a:ln>
            <a:noFill/>
          </a:ln>
        </p:spPr>
        <p:txBody>
          <a:bodyPr vert="horz" wrap="square" lIns="108000" tIns="45720" rIns="91440" bIns="0" rtlCol="0" anchor="ctr" anchorCtr="0">
            <a:normAutofit fontScale="25000" lnSpcReduction="20000"/>
          </a:bodyPr>
          <a:lstStyle/>
          <a:p>
            <a:pPr marL="0" marR="0" indent="0" algn="ctr" defTabSz="914400" rtl="0" eaLnBrk="1" fontAlgn="auto" latinLnBrk="0" hangingPunct="1">
              <a:lnSpc>
                <a:spcPts val="4600"/>
              </a:lnSpc>
              <a:spcBef>
                <a:spcPct val="0"/>
              </a:spcBef>
              <a:spcAft>
                <a:spcPts val="0"/>
              </a:spcAft>
              <a:buClrTx/>
              <a:buSzTx/>
              <a:buFontTx/>
              <a:buNone/>
              <a:tabLst/>
            </a:pPr>
            <a:endParaRPr kumimoji="0" lang="en-GB" sz="4000" b="1" i="0" u="none" strike="noStrike" kern="1200" cap="none" spc="0" normalizeH="0" baseline="0" noProof="0" dirty="0">
              <a:ln>
                <a:noFill/>
              </a:ln>
              <a:solidFill>
                <a:srgbClr val="595959"/>
              </a:solidFill>
              <a:effectLst>
                <a:outerShdw blurRad="38100" dist="38100" dir="2700000" algn="tl">
                  <a:srgbClr val="000000">
                    <a:alpha val="43137"/>
                  </a:srgbClr>
                </a:outerShdw>
              </a:effectLst>
              <a:uLnTx/>
              <a:uFillTx/>
              <a:latin typeface="+mn-lt"/>
              <a:ea typeface="+mj-ea"/>
              <a:cs typeface="Georgia"/>
            </a:endParaRPr>
          </a:p>
        </p:txBody>
      </p:sp>
      <p:sp>
        <p:nvSpPr>
          <p:cNvPr id="27" name="Textfeld 26"/>
          <p:cNvSpPr txBox="1"/>
          <p:nvPr/>
        </p:nvSpPr>
        <p:spPr>
          <a:xfrm>
            <a:off x="5536249" y="5596076"/>
            <a:ext cx="1922807" cy="255542"/>
          </a:xfrm>
          <a:prstGeom prst="rect">
            <a:avLst/>
          </a:prstGeom>
          <a:solidFill>
            <a:srgbClr val="FFFFCC"/>
          </a:solidFill>
          <a:ln>
            <a:noFill/>
          </a:ln>
        </p:spPr>
        <p:txBody>
          <a:bodyPr vert="horz" wrap="square" lIns="108000" tIns="45720" rIns="91440" bIns="0" rtlCol="0" anchor="ctr" anchorCtr="0">
            <a:normAutofit fontScale="25000" lnSpcReduction="20000"/>
          </a:bodyPr>
          <a:lstStyle/>
          <a:p>
            <a:pPr marL="0" marR="0" indent="0" algn="ctr" defTabSz="914400" rtl="0" eaLnBrk="1" fontAlgn="auto" latinLnBrk="0" hangingPunct="1">
              <a:lnSpc>
                <a:spcPts val="4600"/>
              </a:lnSpc>
              <a:spcBef>
                <a:spcPct val="0"/>
              </a:spcBef>
              <a:spcAft>
                <a:spcPts val="0"/>
              </a:spcAft>
              <a:buClrTx/>
              <a:buSzTx/>
              <a:buFontTx/>
              <a:buNone/>
              <a:tabLst/>
            </a:pPr>
            <a:endParaRPr kumimoji="0" lang="en-GB" sz="4000" b="1" i="0" u="none" strike="noStrike" kern="1200" cap="none" spc="0" normalizeH="0" baseline="0" noProof="0" dirty="0">
              <a:ln>
                <a:noFill/>
              </a:ln>
              <a:solidFill>
                <a:srgbClr val="595959"/>
              </a:solidFill>
              <a:effectLst>
                <a:outerShdw blurRad="38100" dist="38100" dir="2700000" algn="tl">
                  <a:srgbClr val="000000">
                    <a:alpha val="43137"/>
                  </a:srgbClr>
                </a:outerShdw>
              </a:effectLst>
              <a:uLnTx/>
              <a:uFillTx/>
              <a:latin typeface="+mn-lt"/>
              <a:ea typeface="+mj-ea"/>
              <a:cs typeface="Georgia"/>
            </a:endParaRPr>
          </a:p>
        </p:txBody>
      </p:sp>
      <p:sp>
        <p:nvSpPr>
          <p:cNvPr id="26" name="Textfeld 25"/>
          <p:cNvSpPr txBox="1"/>
          <p:nvPr/>
        </p:nvSpPr>
        <p:spPr>
          <a:xfrm>
            <a:off x="4015097" y="5254244"/>
            <a:ext cx="1539669" cy="255542"/>
          </a:xfrm>
          <a:prstGeom prst="rect">
            <a:avLst/>
          </a:prstGeom>
          <a:solidFill>
            <a:srgbClr val="FFFFCC"/>
          </a:solidFill>
          <a:ln>
            <a:noFill/>
          </a:ln>
        </p:spPr>
        <p:txBody>
          <a:bodyPr vert="horz" wrap="square" lIns="108000" tIns="45720" rIns="91440" bIns="0" rtlCol="0" anchor="ctr" anchorCtr="0">
            <a:normAutofit fontScale="25000" lnSpcReduction="20000"/>
          </a:bodyPr>
          <a:lstStyle/>
          <a:p>
            <a:pPr marL="0" marR="0" indent="0" algn="ctr" defTabSz="914400" rtl="0" eaLnBrk="1" fontAlgn="auto" latinLnBrk="0" hangingPunct="1">
              <a:lnSpc>
                <a:spcPts val="4600"/>
              </a:lnSpc>
              <a:spcBef>
                <a:spcPct val="0"/>
              </a:spcBef>
              <a:spcAft>
                <a:spcPts val="0"/>
              </a:spcAft>
              <a:buClrTx/>
              <a:buSzTx/>
              <a:buFontTx/>
              <a:buNone/>
              <a:tabLst/>
            </a:pPr>
            <a:endParaRPr kumimoji="0" lang="en-GB" sz="4000" b="1" i="0" u="none" strike="noStrike" kern="1200" cap="none" spc="0" normalizeH="0" baseline="0" noProof="0" dirty="0">
              <a:ln>
                <a:noFill/>
              </a:ln>
              <a:solidFill>
                <a:srgbClr val="595959"/>
              </a:solidFill>
              <a:effectLst>
                <a:outerShdw blurRad="38100" dist="38100" dir="2700000" algn="tl">
                  <a:srgbClr val="000000">
                    <a:alpha val="43137"/>
                  </a:srgbClr>
                </a:outerShdw>
              </a:effectLst>
              <a:uLnTx/>
              <a:uFillTx/>
              <a:latin typeface="+mn-lt"/>
              <a:ea typeface="+mj-ea"/>
              <a:cs typeface="Georgia"/>
            </a:endParaRPr>
          </a:p>
        </p:txBody>
      </p:sp>
      <p:sp>
        <p:nvSpPr>
          <p:cNvPr id="25" name="Textfeld 24"/>
          <p:cNvSpPr txBox="1"/>
          <p:nvPr/>
        </p:nvSpPr>
        <p:spPr>
          <a:xfrm>
            <a:off x="3032330" y="4527848"/>
            <a:ext cx="1796044" cy="255542"/>
          </a:xfrm>
          <a:prstGeom prst="rect">
            <a:avLst/>
          </a:prstGeom>
          <a:solidFill>
            <a:srgbClr val="FFFFCC"/>
          </a:solidFill>
          <a:ln>
            <a:noFill/>
          </a:ln>
        </p:spPr>
        <p:txBody>
          <a:bodyPr vert="horz" wrap="square" lIns="108000" tIns="45720" rIns="91440" bIns="0" rtlCol="0" anchor="ctr" anchorCtr="0">
            <a:normAutofit fontScale="25000" lnSpcReduction="20000"/>
          </a:bodyPr>
          <a:lstStyle/>
          <a:p>
            <a:pPr marL="0" marR="0" indent="0" algn="ctr" defTabSz="914400" rtl="0" eaLnBrk="1" fontAlgn="auto" latinLnBrk="0" hangingPunct="1">
              <a:lnSpc>
                <a:spcPts val="4600"/>
              </a:lnSpc>
              <a:spcBef>
                <a:spcPct val="0"/>
              </a:spcBef>
              <a:spcAft>
                <a:spcPts val="0"/>
              </a:spcAft>
              <a:buClrTx/>
              <a:buSzTx/>
              <a:buFontTx/>
              <a:buNone/>
              <a:tabLst/>
            </a:pPr>
            <a:endParaRPr kumimoji="0" lang="en-GB" sz="4000" b="1" i="0" u="none" strike="noStrike" kern="1200" cap="none" spc="0" normalizeH="0" baseline="0" noProof="0" dirty="0">
              <a:ln>
                <a:noFill/>
              </a:ln>
              <a:solidFill>
                <a:srgbClr val="595959"/>
              </a:solidFill>
              <a:effectLst>
                <a:outerShdw blurRad="38100" dist="38100" dir="2700000" algn="tl">
                  <a:srgbClr val="000000">
                    <a:alpha val="43137"/>
                  </a:srgbClr>
                </a:outerShdw>
              </a:effectLst>
              <a:uLnTx/>
              <a:uFillTx/>
              <a:latin typeface="+mn-lt"/>
              <a:ea typeface="+mj-ea"/>
              <a:cs typeface="Georgia"/>
            </a:endParaRPr>
          </a:p>
        </p:txBody>
      </p:sp>
      <p:sp>
        <p:nvSpPr>
          <p:cNvPr id="24" name="Textfeld 23"/>
          <p:cNvSpPr txBox="1"/>
          <p:nvPr/>
        </p:nvSpPr>
        <p:spPr>
          <a:xfrm>
            <a:off x="1476992" y="2513594"/>
            <a:ext cx="1155112" cy="312808"/>
          </a:xfrm>
          <a:prstGeom prst="rect">
            <a:avLst/>
          </a:prstGeom>
          <a:solidFill>
            <a:srgbClr val="CCECFF"/>
          </a:solidFill>
          <a:ln>
            <a:noFill/>
          </a:ln>
        </p:spPr>
        <p:txBody>
          <a:bodyPr vert="horz" wrap="square" lIns="108000" tIns="45720" rIns="91440" bIns="0" rtlCol="0" anchor="ctr" anchorCtr="0">
            <a:normAutofit fontScale="25000" lnSpcReduction="20000"/>
          </a:bodyPr>
          <a:lstStyle/>
          <a:p>
            <a:pPr marL="0" marR="0" indent="0" algn="ctr" defTabSz="914400" rtl="0" eaLnBrk="1" fontAlgn="auto" latinLnBrk="0" hangingPunct="1">
              <a:lnSpc>
                <a:spcPts val="4600"/>
              </a:lnSpc>
              <a:spcBef>
                <a:spcPct val="0"/>
              </a:spcBef>
              <a:spcAft>
                <a:spcPts val="0"/>
              </a:spcAft>
              <a:buClrTx/>
              <a:buSzTx/>
              <a:buFontTx/>
              <a:buNone/>
              <a:tabLst/>
            </a:pPr>
            <a:endParaRPr kumimoji="0" lang="en-GB" sz="4000" b="1" i="0" u="none" strike="noStrike" kern="1200" cap="none" spc="0" normalizeH="0" baseline="0" noProof="0" dirty="0">
              <a:ln>
                <a:noFill/>
              </a:ln>
              <a:solidFill>
                <a:srgbClr val="595959"/>
              </a:solidFill>
              <a:effectLst>
                <a:outerShdw blurRad="38100" dist="38100" dir="2700000" algn="tl">
                  <a:srgbClr val="000000">
                    <a:alpha val="43137"/>
                  </a:srgbClr>
                </a:outerShdw>
              </a:effectLst>
              <a:uLnTx/>
              <a:uFillTx/>
              <a:latin typeface="+mn-lt"/>
              <a:ea typeface="+mj-ea"/>
              <a:cs typeface="Georgia"/>
            </a:endParaRPr>
          </a:p>
        </p:txBody>
      </p:sp>
      <p:sp>
        <p:nvSpPr>
          <p:cNvPr id="23" name="Textfeld 22"/>
          <p:cNvSpPr txBox="1"/>
          <p:nvPr/>
        </p:nvSpPr>
        <p:spPr>
          <a:xfrm>
            <a:off x="3203247" y="3519445"/>
            <a:ext cx="1377299" cy="255542"/>
          </a:xfrm>
          <a:prstGeom prst="rect">
            <a:avLst/>
          </a:prstGeom>
          <a:solidFill>
            <a:srgbClr val="CCECFF"/>
          </a:solidFill>
          <a:ln>
            <a:noFill/>
          </a:ln>
        </p:spPr>
        <p:txBody>
          <a:bodyPr vert="horz" wrap="square" lIns="108000" tIns="45720" rIns="91440" bIns="0" rtlCol="0" anchor="ctr" anchorCtr="0">
            <a:normAutofit fontScale="25000" lnSpcReduction="20000"/>
          </a:bodyPr>
          <a:lstStyle/>
          <a:p>
            <a:pPr marL="0" marR="0" indent="0" algn="ctr" defTabSz="914400" rtl="0" eaLnBrk="1" fontAlgn="auto" latinLnBrk="0" hangingPunct="1">
              <a:lnSpc>
                <a:spcPts val="4600"/>
              </a:lnSpc>
              <a:spcBef>
                <a:spcPct val="0"/>
              </a:spcBef>
              <a:spcAft>
                <a:spcPts val="0"/>
              </a:spcAft>
              <a:buClrTx/>
              <a:buSzTx/>
              <a:buFontTx/>
              <a:buNone/>
              <a:tabLst/>
            </a:pPr>
            <a:endParaRPr kumimoji="0" lang="en-GB" sz="4000" b="1" i="0" u="none" strike="noStrike" kern="1200" cap="none" spc="0" normalizeH="0" baseline="0" noProof="0" dirty="0">
              <a:ln>
                <a:noFill/>
              </a:ln>
              <a:solidFill>
                <a:srgbClr val="595959"/>
              </a:solidFill>
              <a:effectLst>
                <a:outerShdw blurRad="38100" dist="38100" dir="2700000" algn="tl">
                  <a:srgbClr val="000000">
                    <a:alpha val="43137"/>
                  </a:srgbClr>
                </a:outerShdw>
              </a:effectLst>
              <a:uLnTx/>
              <a:uFillTx/>
              <a:latin typeface="+mn-lt"/>
              <a:ea typeface="+mj-ea"/>
              <a:cs typeface="Georgia"/>
            </a:endParaRPr>
          </a:p>
        </p:txBody>
      </p:sp>
      <p:sp>
        <p:nvSpPr>
          <p:cNvPr id="22" name="Textfeld 21"/>
          <p:cNvSpPr txBox="1"/>
          <p:nvPr/>
        </p:nvSpPr>
        <p:spPr>
          <a:xfrm>
            <a:off x="3442529" y="2536673"/>
            <a:ext cx="1385845" cy="255542"/>
          </a:xfrm>
          <a:prstGeom prst="rect">
            <a:avLst/>
          </a:prstGeom>
          <a:solidFill>
            <a:srgbClr val="CCECFF"/>
          </a:solidFill>
          <a:ln>
            <a:noFill/>
          </a:ln>
        </p:spPr>
        <p:txBody>
          <a:bodyPr vert="horz" wrap="square" lIns="108000" tIns="45720" rIns="91440" bIns="0" rtlCol="0" anchor="ctr" anchorCtr="0">
            <a:normAutofit fontScale="25000" lnSpcReduction="20000"/>
          </a:bodyPr>
          <a:lstStyle/>
          <a:p>
            <a:pPr marL="0" marR="0" indent="0" algn="ctr" defTabSz="914400" rtl="0" eaLnBrk="1" fontAlgn="auto" latinLnBrk="0" hangingPunct="1">
              <a:lnSpc>
                <a:spcPts val="4600"/>
              </a:lnSpc>
              <a:spcBef>
                <a:spcPct val="0"/>
              </a:spcBef>
              <a:spcAft>
                <a:spcPts val="0"/>
              </a:spcAft>
              <a:buClrTx/>
              <a:buSzTx/>
              <a:buFontTx/>
              <a:buNone/>
              <a:tabLst/>
            </a:pPr>
            <a:endParaRPr kumimoji="0" lang="en-GB" sz="4000" b="1" i="0" u="none" strike="noStrike" kern="1200" cap="none" spc="0" normalizeH="0" baseline="0" noProof="0" dirty="0">
              <a:ln>
                <a:noFill/>
              </a:ln>
              <a:solidFill>
                <a:srgbClr val="595959"/>
              </a:solidFill>
              <a:effectLst>
                <a:outerShdw blurRad="38100" dist="38100" dir="2700000" algn="tl">
                  <a:srgbClr val="000000">
                    <a:alpha val="43137"/>
                  </a:srgbClr>
                </a:outerShdw>
              </a:effectLst>
              <a:uLnTx/>
              <a:uFillTx/>
              <a:latin typeface="+mn-lt"/>
              <a:ea typeface="+mj-ea"/>
              <a:cs typeface="Georgia"/>
            </a:endParaRPr>
          </a:p>
        </p:txBody>
      </p:sp>
      <p:sp>
        <p:nvSpPr>
          <p:cNvPr id="21" name="Textfeld 20"/>
          <p:cNvSpPr txBox="1"/>
          <p:nvPr/>
        </p:nvSpPr>
        <p:spPr>
          <a:xfrm>
            <a:off x="4237289" y="1784648"/>
            <a:ext cx="1317477" cy="255542"/>
          </a:xfrm>
          <a:prstGeom prst="rect">
            <a:avLst/>
          </a:prstGeom>
          <a:solidFill>
            <a:srgbClr val="CCECFF"/>
          </a:solidFill>
          <a:ln>
            <a:noFill/>
          </a:ln>
        </p:spPr>
        <p:txBody>
          <a:bodyPr vert="horz" wrap="square" lIns="108000" tIns="45720" rIns="91440" bIns="0" rtlCol="0" anchor="ctr" anchorCtr="0">
            <a:normAutofit fontScale="25000" lnSpcReduction="20000"/>
          </a:bodyPr>
          <a:lstStyle/>
          <a:p>
            <a:pPr marL="0" marR="0" indent="0" algn="ctr" defTabSz="914400" rtl="0" eaLnBrk="1" fontAlgn="auto" latinLnBrk="0" hangingPunct="1">
              <a:lnSpc>
                <a:spcPts val="4600"/>
              </a:lnSpc>
              <a:spcBef>
                <a:spcPct val="0"/>
              </a:spcBef>
              <a:spcAft>
                <a:spcPts val="0"/>
              </a:spcAft>
              <a:buClrTx/>
              <a:buSzTx/>
              <a:buFontTx/>
              <a:buNone/>
              <a:tabLst/>
            </a:pPr>
            <a:endParaRPr kumimoji="0" lang="en-GB" sz="4000" b="1" i="0" u="none" strike="noStrike" kern="1200" cap="none" spc="0" normalizeH="0" baseline="0" noProof="0" dirty="0">
              <a:ln>
                <a:noFill/>
              </a:ln>
              <a:solidFill>
                <a:srgbClr val="595959"/>
              </a:solidFill>
              <a:effectLst>
                <a:outerShdw blurRad="38100" dist="38100" dir="2700000" algn="tl">
                  <a:srgbClr val="000000">
                    <a:alpha val="43137"/>
                  </a:srgbClr>
                </a:outerShdw>
              </a:effectLst>
              <a:uLnTx/>
              <a:uFillTx/>
              <a:latin typeface="+mn-lt"/>
              <a:ea typeface="+mj-ea"/>
              <a:cs typeface="Georgia"/>
            </a:endParaRPr>
          </a:p>
        </p:txBody>
      </p:sp>
      <p:sp>
        <p:nvSpPr>
          <p:cNvPr id="20" name="Textfeld 19"/>
          <p:cNvSpPr txBox="1"/>
          <p:nvPr/>
        </p:nvSpPr>
        <p:spPr>
          <a:xfrm>
            <a:off x="9698055" y="1716281"/>
            <a:ext cx="976180" cy="313507"/>
          </a:xfrm>
          <a:prstGeom prst="rect">
            <a:avLst/>
          </a:prstGeom>
          <a:solidFill>
            <a:srgbClr val="CCFFCC"/>
          </a:solidFill>
          <a:ln>
            <a:noFill/>
          </a:ln>
        </p:spPr>
        <p:txBody>
          <a:bodyPr vert="horz" wrap="square" lIns="108000" tIns="45720" rIns="91440" bIns="0" rtlCol="0" anchor="ctr" anchorCtr="0">
            <a:normAutofit fontScale="25000" lnSpcReduction="20000"/>
          </a:bodyPr>
          <a:lstStyle/>
          <a:p>
            <a:pPr marL="0" marR="0" indent="0" algn="ctr" defTabSz="914400" rtl="0" eaLnBrk="1" fontAlgn="auto" latinLnBrk="0" hangingPunct="1">
              <a:lnSpc>
                <a:spcPts val="4600"/>
              </a:lnSpc>
              <a:spcBef>
                <a:spcPct val="0"/>
              </a:spcBef>
              <a:spcAft>
                <a:spcPts val="0"/>
              </a:spcAft>
              <a:buClrTx/>
              <a:buSzTx/>
              <a:buFontTx/>
              <a:buNone/>
              <a:tabLst/>
            </a:pPr>
            <a:endParaRPr kumimoji="0" lang="en-GB" sz="4000" b="1" i="0" u="none" strike="noStrike" kern="1200" cap="none" spc="0" normalizeH="0" baseline="0" noProof="0" dirty="0">
              <a:ln>
                <a:noFill/>
              </a:ln>
              <a:solidFill>
                <a:srgbClr val="595959"/>
              </a:solidFill>
              <a:effectLst>
                <a:outerShdw blurRad="38100" dist="38100" dir="2700000" algn="tl">
                  <a:srgbClr val="000000">
                    <a:alpha val="43137"/>
                  </a:srgbClr>
                </a:outerShdw>
              </a:effectLst>
              <a:uLnTx/>
              <a:uFillTx/>
              <a:latin typeface="+mn-lt"/>
              <a:ea typeface="+mj-ea"/>
              <a:cs typeface="Georgia"/>
            </a:endParaRPr>
          </a:p>
        </p:txBody>
      </p:sp>
      <p:sp>
        <p:nvSpPr>
          <p:cNvPr id="19" name="Textfeld 18"/>
          <p:cNvSpPr txBox="1"/>
          <p:nvPr/>
        </p:nvSpPr>
        <p:spPr>
          <a:xfrm>
            <a:off x="10202257" y="4459806"/>
            <a:ext cx="1159232" cy="306496"/>
          </a:xfrm>
          <a:prstGeom prst="rect">
            <a:avLst/>
          </a:prstGeom>
          <a:solidFill>
            <a:schemeClr val="accent1">
              <a:lumMod val="20000"/>
              <a:lumOff val="80000"/>
            </a:schemeClr>
          </a:solidFill>
          <a:ln>
            <a:noFill/>
          </a:ln>
        </p:spPr>
        <p:txBody>
          <a:bodyPr vert="horz" wrap="square" lIns="108000" tIns="45720" rIns="91440" bIns="0" rtlCol="0" anchor="ctr" anchorCtr="0">
            <a:normAutofit fontScale="25000" lnSpcReduction="20000"/>
          </a:bodyPr>
          <a:lstStyle/>
          <a:p>
            <a:pPr marL="0" marR="0" indent="0" algn="ctr" defTabSz="914400" rtl="0" eaLnBrk="1" fontAlgn="auto" latinLnBrk="0" hangingPunct="1">
              <a:lnSpc>
                <a:spcPts val="4600"/>
              </a:lnSpc>
              <a:spcBef>
                <a:spcPct val="0"/>
              </a:spcBef>
              <a:spcAft>
                <a:spcPts val="0"/>
              </a:spcAft>
              <a:buClrTx/>
              <a:buSzTx/>
              <a:buFontTx/>
              <a:buNone/>
              <a:tabLst/>
            </a:pPr>
            <a:endParaRPr kumimoji="0" lang="en-GB" sz="4000" b="1" i="0" u="none" strike="noStrike" kern="1200" cap="none" spc="0" normalizeH="0" baseline="0" noProof="0" dirty="0">
              <a:ln>
                <a:noFill/>
              </a:ln>
              <a:solidFill>
                <a:srgbClr val="595959"/>
              </a:solidFill>
              <a:effectLst>
                <a:outerShdw blurRad="38100" dist="38100" dir="2700000" algn="tl">
                  <a:srgbClr val="000000">
                    <a:alpha val="43137"/>
                  </a:srgbClr>
                </a:outerShdw>
              </a:effectLst>
              <a:uLnTx/>
              <a:uFillTx/>
              <a:latin typeface="+mn-lt"/>
              <a:ea typeface="+mj-ea"/>
              <a:cs typeface="Georgia"/>
            </a:endParaRPr>
          </a:p>
        </p:txBody>
      </p:sp>
      <p:sp>
        <p:nvSpPr>
          <p:cNvPr id="18" name="Textfeld 17"/>
          <p:cNvSpPr txBox="1"/>
          <p:nvPr/>
        </p:nvSpPr>
        <p:spPr>
          <a:xfrm>
            <a:off x="7459056" y="5245696"/>
            <a:ext cx="1872951" cy="255542"/>
          </a:xfrm>
          <a:prstGeom prst="rect">
            <a:avLst/>
          </a:prstGeom>
          <a:solidFill>
            <a:schemeClr val="accent1">
              <a:lumMod val="20000"/>
              <a:lumOff val="80000"/>
            </a:schemeClr>
          </a:solidFill>
          <a:ln>
            <a:noFill/>
          </a:ln>
        </p:spPr>
        <p:txBody>
          <a:bodyPr vert="horz" wrap="square" lIns="108000" tIns="45720" rIns="91440" bIns="0" rtlCol="0" anchor="ctr" anchorCtr="0">
            <a:normAutofit fontScale="25000" lnSpcReduction="20000"/>
          </a:bodyPr>
          <a:lstStyle/>
          <a:p>
            <a:pPr marL="0" marR="0" indent="0" algn="ctr" defTabSz="914400" rtl="0" eaLnBrk="1" fontAlgn="auto" latinLnBrk="0" hangingPunct="1">
              <a:lnSpc>
                <a:spcPts val="4600"/>
              </a:lnSpc>
              <a:spcBef>
                <a:spcPct val="0"/>
              </a:spcBef>
              <a:spcAft>
                <a:spcPts val="0"/>
              </a:spcAft>
              <a:buClrTx/>
              <a:buSzTx/>
              <a:buFontTx/>
              <a:buNone/>
              <a:tabLst/>
            </a:pPr>
            <a:endParaRPr kumimoji="0" lang="en-GB" sz="4000" b="1" i="0" u="none" strike="noStrike" kern="1200" cap="none" spc="0" normalizeH="0" baseline="0" noProof="0" dirty="0">
              <a:ln>
                <a:noFill/>
              </a:ln>
              <a:solidFill>
                <a:srgbClr val="595959"/>
              </a:solidFill>
              <a:effectLst>
                <a:outerShdw blurRad="38100" dist="38100" dir="2700000" algn="tl">
                  <a:srgbClr val="000000">
                    <a:alpha val="43137"/>
                  </a:srgbClr>
                </a:outerShdw>
              </a:effectLst>
              <a:uLnTx/>
              <a:uFillTx/>
              <a:latin typeface="+mn-lt"/>
              <a:ea typeface="+mj-ea"/>
              <a:cs typeface="Georgia"/>
            </a:endParaRPr>
          </a:p>
        </p:txBody>
      </p:sp>
      <p:sp>
        <p:nvSpPr>
          <p:cNvPr id="16" name="Textfeld 15"/>
          <p:cNvSpPr txBox="1"/>
          <p:nvPr/>
        </p:nvSpPr>
        <p:spPr>
          <a:xfrm>
            <a:off x="8219629" y="4519307"/>
            <a:ext cx="1787496" cy="255542"/>
          </a:xfrm>
          <a:prstGeom prst="rect">
            <a:avLst/>
          </a:prstGeom>
          <a:solidFill>
            <a:schemeClr val="accent1">
              <a:lumMod val="20000"/>
              <a:lumOff val="80000"/>
            </a:schemeClr>
          </a:solidFill>
          <a:ln>
            <a:noFill/>
          </a:ln>
        </p:spPr>
        <p:txBody>
          <a:bodyPr vert="horz" wrap="square" lIns="108000" tIns="45720" rIns="91440" bIns="0" rtlCol="0" anchor="ctr" anchorCtr="0">
            <a:normAutofit fontScale="25000" lnSpcReduction="20000"/>
          </a:bodyPr>
          <a:lstStyle/>
          <a:p>
            <a:pPr marL="0" marR="0" indent="0" algn="ctr" defTabSz="914400" rtl="0" eaLnBrk="1" fontAlgn="auto" latinLnBrk="0" hangingPunct="1">
              <a:lnSpc>
                <a:spcPts val="4600"/>
              </a:lnSpc>
              <a:spcBef>
                <a:spcPct val="0"/>
              </a:spcBef>
              <a:spcAft>
                <a:spcPts val="0"/>
              </a:spcAft>
              <a:buClrTx/>
              <a:buSzTx/>
              <a:buFontTx/>
              <a:buNone/>
              <a:tabLst/>
            </a:pPr>
            <a:endParaRPr kumimoji="0" lang="en-GB" sz="4000" b="1" i="0" u="none" strike="noStrike" kern="1200" cap="none" spc="0" normalizeH="0" baseline="0" noProof="0" dirty="0">
              <a:ln>
                <a:noFill/>
              </a:ln>
              <a:solidFill>
                <a:srgbClr val="595959"/>
              </a:solidFill>
              <a:effectLst>
                <a:outerShdw blurRad="38100" dist="38100" dir="2700000" algn="tl">
                  <a:srgbClr val="000000">
                    <a:alpha val="43137"/>
                  </a:srgbClr>
                </a:outerShdw>
              </a:effectLst>
              <a:uLnTx/>
              <a:uFillTx/>
              <a:latin typeface="+mn-lt"/>
              <a:ea typeface="+mj-ea"/>
              <a:cs typeface="Georgia"/>
            </a:endParaRPr>
          </a:p>
        </p:txBody>
      </p:sp>
      <p:sp>
        <p:nvSpPr>
          <p:cNvPr id="15" name="Textfeld 14"/>
          <p:cNvSpPr txBox="1"/>
          <p:nvPr/>
        </p:nvSpPr>
        <p:spPr>
          <a:xfrm>
            <a:off x="8484549" y="3459625"/>
            <a:ext cx="1522576" cy="411620"/>
          </a:xfrm>
          <a:prstGeom prst="rect">
            <a:avLst/>
          </a:prstGeom>
          <a:solidFill>
            <a:schemeClr val="accent1">
              <a:lumMod val="20000"/>
              <a:lumOff val="80000"/>
            </a:schemeClr>
          </a:solidFill>
          <a:ln>
            <a:noFill/>
          </a:ln>
        </p:spPr>
        <p:txBody>
          <a:bodyPr vert="horz" wrap="square" lIns="108000" tIns="45720" rIns="91440" bIns="0" rtlCol="0" anchor="ctr" anchorCtr="0">
            <a:normAutofit fontScale="25000" lnSpcReduction="20000"/>
          </a:bodyPr>
          <a:lstStyle/>
          <a:p>
            <a:pPr marL="0" marR="0" indent="0" algn="ctr" defTabSz="914400" rtl="0" eaLnBrk="1" fontAlgn="auto" latinLnBrk="0" hangingPunct="1">
              <a:lnSpc>
                <a:spcPts val="4600"/>
              </a:lnSpc>
              <a:spcBef>
                <a:spcPct val="0"/>
              </a:spcBef>
              <a:spcAft>
                <a:spcPts val="0"/>
              </a:spcAft>
              <a:buClrTx/>
              <a:buSzTx/>
              <a:buFontTx/>
              <a:buNone/>
              <a:tabLst/>
            </a:pPr>
            <a:endParaRPr kumimoji="0" lang="en-GB" sz="4000" b="1" i="0" u="none" strike="noStrike" kern="1200" cap="none" spc="0" normalizeH="0" baseline="0" noProof="0" dirty="0">
              <a:ln>
                <a:noFill/>
              </a:ln>
              <a:solidFill>
                <a:srgbClr val="595959"/>
              </a:solidFill>
              <a:effectLst>
                <a:outerShdw blurRad="38100" dist="38100" dir="2700000" algn="tl">
                  <a:srgbClr val="000000">
                    <a:alpha val="43137"/>
                  </a:srgbClr>
                </a:outerShdw>
              </a:effectLst>
              <a:uLnTx/>
              <a:uFillTx/>
              <a:latin typeface="+mn-lt"/>
              <a:ea typeface="+mj-ea"/>
              <a:cs typeface="Georgia"/>
            </a:endParaRPr>
          </a:p>
        </p:txBody>
      </p:sp>
      <p:sp>
        <p:nvSpPr>
          <p:cNvPr id="13" name="Textfeld 12"/>
          <p:cNvSpPr txBox="1"/>
          <p:nvPr/>
        </p:nvSpPr>
        <p:spPr>
          <a:xfrm>
            <a:off x="8201115" y="2458345"/>
            <a:ext cx="1207804" cy="398200"/>
          </a:xfrm>
          <a:prstGeom prst="rect">
            <a:avLst/>
          </a:prstGeom>
          <a:solidFill>
            <a:srgbClr val="CCFFCC"/>
          </a:solidFill>
          <a:ln>
            <a:noFill/>
          </a:ln>
        </p:spPr>
        <p:txBody>
          <a:bodyPr vert="horz" wrap="square" lIns="108000" tIns="45720" rIns="91440" bIns="0" rtlCol="0" anchor="ctr" anchorCtr="0">
            <a:normAutofit fontScale="25000" lnSpcReduction="20000"/>
          </a:bodyPr>
          <a:lstStyle/>
          <a:p>
            <a:pPr marL="0" marR="0" indent="0" algn="ctr" defTabSz="914400" rtl="0" eaLnBrk="1" fontAlgn="auto" latinLnBrk="0" hangingPunct="1">
              <a:lnSpc>
                <a:spcPts val="4600"/>
              </a:lnSpc>
              <a:spcBef>
                <a:spcPct val="0"/>
              </a:spcBef>
              <a:spcAft>
                <a:spcPts val="0"/>
              </a:spcAft>
              <a:buClrTx/>
              <a:buSzTx/>
              <a:buFontTx/>
              <a:buNone/>
              <a:tabLst/>
            </a:pPr>
            <a:endParaRPr kumimoji="0" lang="en-GB" sz="4000" b="1" i="0" u="none" strike="noStrike" kern="1200" cap="none" spc="0" normalizeH="0" baseline="0" noProof="0" dirty="0">
              <a:ln>
                <a:noFill/>
              </a:ln>
              <a:solidFill>
                <a:srgbClr val="595959"/>
              </a:solidFill>
              <a:effectLst>
                <a:outerShdw blurRad="38100" dist="38100" dir="2700000" algn="tl">
                  <a:srgbClr val="000000">
                    <a:alpha val="43137"/>
                  </a:srgbClr>
                </a:outerShdw>
              </a:effectLst>
              <a:uLnTx/>
              <a:uFillTx/>
              <a:latin typeface="+mn-lt"/>
              <a:ea typeface="+mj-ea"/>
              <a:cs typeface="Georgia"/>
            </a:endParaRPr>
          </a:p>
        </p:txBody>
      </p:sp>
      <p:sp>
        <p:nvSpPr>
          <p:cNvPr id="12" name="Textfeld 11"/>
          <p:cNvSpPr txBox="1"/>
          <p:nvPr/>
        </p:nvSpPr>
        <p:spPr>
          <a:xfrm>
            <a:off x="7501781" y="1810289"/>
            <a:ext cx="1716340" cy="255542"/>
          </a:xfrm>
          <a:prstGeom prst="rect">
            <a:avLst/>
          </a:prstGeom>
          <a:solidFill>
            <a:srgbClr val="CCFFCC"/>
          </a:solidFill>
          <a:ln>
            <a:noFill/>
          </a:ln>
        </p:spPr>
        <p:txBody>
          <a:bodyPr vert="horz" wrap="square" lIns="108000" tIns="45720" rIns="91440" bIns="0" rtlCol="0" anchor="ctr" anchorCtr="0">
            <a:normAutofit fontScale="25000" lnSpcReduction="20000"/>
          </a:bodyPr>
          <a:lstStyle/>
          <a:p>
            <a:pPr marL="0" marR="0" indent="0" algn="ctr" defTabSz="914400" rtl="0" eaLnBrk="1" fontAlgn="auto" latinLnBrk="0" hangingPunct="1">
              <a:lnSpc>
                <a:spcPts val="4600"/>
              </a:lnSpc>
              <a:spcBef>
                <a:spcPct val="0"/>
              </a:spcBef>
              <a:spcAft>
                <a:spcPts val="0"/>
              </a:spcAft>
              <a:buClrTx/>
              <a:buSzTx/>
              <a:buFontTx/>
              <a:buNone/>
              <a:tabLst/>
            </a:pPr>
            <a:endParaRPr kumimoji="0" lang="en-GB" sz="4000" b="1" i="0" u="none" strike="noStrike" kern="1200" cap="none" spc="0" normalizeH="0" baseline="0" noProof="0" dirty="0">
              <a:ln>
                <a:noFill/>
              </a:ln>
              <a:solidFill>
                <a:srgbClr val="595959"/>
              </a:solidFill>
              <a:effectLst>
                <a:outerShdw blurRad="38100" dist="38100" dir="2700000" algn="tl">
                  <a:srgbClr val="000000">
                    <a:alpha val="43137"/>
                  </a:srgbClr>
                </a:outerShdw>
              </a:effectLst>
              <a:uLnTx/>
              <a:uFillTx/>
              <a:latin typeface="+mn-lt"/>
              <a:ea typeface="+mj-ea"/>
              <a:cs typeface="Georgia"/>
            </a:endParaRPr>
          </a:p>
        </p:txBody>
      </p:sp>
      <p:sp>
        <p:nvSpPr>
          <p:cNvPr id="2" name="Textfeld 1"/>
          <p:cNvSpPr txBox="1"/>
          <p:nvPr/>
        </p:nvSpPr>
        <p:spPr>
          <a:xfrm>
            <a:off x="6161518" y="1452785"/>
            <a:ext cx="709301" cy="255542"/>
          </a:xfrm>
          <a:prstGeom prst="rect">
            <a:avLst/>
          </a:prstGeom>
          <a:solidFill>
            <a:srgbClr val="CCFFCC"/>
          </a:solidFill>
          <a:ln>
            <a:noFill/>
          </a:ln>
        </p:spPr>
        <p:txBody>
          <a:bodyPr vert="horz" wrap="square" lIns="108000" tIns="45720" rIns="91440" bIns="0" rtlCol="0" anchor="ctr" anchorCtr="0">
            <a:normAutofit fontScale="25000" lnSpcReduction="20000"/>
          </a:bodyPr>
          <a:lstStyle/>
          <a:p>
            <a:pPr marL="0" marR="0" indent="0" algn="ctr" defTabSz="914400" rtl="0" eaLnBrk="1" fontAlgn="auto" latinLnBrk="0" hangingPunct="1">
              <a:lnSpc>
                <a:spcPts val="4600"/>
              </a:lnSpc>
              <a:spcBef>
                <a:spcPct val="0"/>
              </a:spcBef>
              <a:spcAft>
                <a:spcPts val="0"/>
              </a:spcAft>
              <a:buClrTx/>
              <a:buSzTx/>
              <a:buFontTx/>
              <a:buNone/>
              <a:tabLst/>
            </a:pPr>
            <a:endParaRPr kumimoji="0" lang="en-GB" sz="4000" b="1" i="0" u="none" strike="noStrike" kern="1200" cap="none" spc="0" normalizeH="0" baseline="0" noProof="0" dirty="0">
              <a:ln>
                <a:noFill/>
              </a:ln>
              <a:solidFill>
                <a:srgbClr val="595959"/>
              </a:solidFill>
              <a:effectLst>
                <a:outerShdw blurRad="38100" dist="38100" dir="2700000" algn="tl">
                  <a:srgbClr val="000000">
                    <a:alpha val="43137"/>
                  </a:srgbClr>
                </a:outerShdw>
              </a:effectLst>
              <a:uLnTx/>
              <a:uFillTx/>
              <a:latin typeface="+mn-lt"/>
              <a:ea typeface="+mj-ea"/>
              <a:cs typeface="Georgia"/>
            </a:endParaRPr>
          </a:p>
        </p:txBody>
      </p:sp>
      <p:sp>
        <p:nvSpPr>
          <p:cNvPr id="5" name="Title 4"/>
          <p:cNvSpPr>
            <a:spLocks noGrp="1"/>
          </p:cNvSpPr>
          <p:nvPr>
            <p:ph type="ctrTitle"/>
          </p:nvPr>
        </p:nvSpPr>
        <p:spPr/>
        <p:txBody>
          <a:bodyPr/>
          <a:lstStyle/>
          <a:p>
            <a:r>
              <a:rPr lang="en-US" dirty="0"/>
              <a:t>Assessing the Degree of Internationalisation</a:t>
            </a:r>
          </a:p>
        </p:txBody>
      </p:sp>
      <p:sp>
        <p:nvSpPr>
          <p:cNvPr id="4" name="Content Placeholder 2"/>
          <p:cNvSpPr txBox="1">
            <a:spLocks/>
          </p:cNvSpPr>
          <p:nvPr/>
        </p:nvSpPr>
        <p:spPr>
          <a:xfrm>
            <a:off x="568258" y="1975886"/>
            <a:ext cx="8307387" cy="4822825"/>
          </a:xfrm>
          <a:prstGeom prst="rect">
            <a:avLst/>
          </a:prstGeom>
        </p:spPr>
        <p:txBody>
          <a:bodyPr anchor="ct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a:lstStyle>
          <a:p>
            <a:pPr marL="0" indent="0" algn="ctr">
              <a:buFont typeface="Wingdings" pitchFamily="2" charset="2"/>
              <a:buNone/>
            </a:pPr>
            <a:endParaRPr lang="en-US" sz="2800" b="1" dirty="0">
              <a:solidFill>
                <a:srgbClr val="9B243E"/>
              </a:solidFill>
            </a:endParaRPr>
          </a:p>
        </p:txBody>
      </p:sp>
      <p:sp>
        <p:nvSpPr>
          <p:cNvPr id="7" name="Textfeld 6"/>
          <p:cNvSpPr txBox="1"/>
          <p:nvPr/>
        </p:nvSpPr>
        <p:spPr>
          <a:xfrm>
            <a:off x="10242782" y="4442714"/>
            <a:ext cx="1970400" cy="338554"/>
          </a:xfrm>
          <a:prstGeom prst="rect">
            <a:avLst/>
          </a:prstGeom>
          <a:noFill/>
        </p:spPr>
        <p:txBody>
          <a:bodyPr wrap="square" rtlCol="0">
            <a:spAutoFit/>
          </a:bodyPr>
          <a:lstStyle/>
          <a:p>
            <a:r>
              <a:rPr lang="de-DE" sz="1600" dirty="0">
                <a:solidFill>
                  <a:schemeClr val="tx2">
                    <a:lumMod val="50000"/>
                    <a:lumOff val="50000"/>
                  </a:schemeClr>
                </a:solidFill>
                <a:latin typeface="Arial Black" panose="020B0A04020102020204" pitchFamily="34" charset="0"/>
              </a:rPr>
              <a:t>Content</a:t>
            </a:r>
          </a:p>
        </p:txBody>
      </p:sp>
      <p:sp>
        <p:nvSpPr>
          <p:cNvPr id="8" name="Textfeld 7"/>
          <p:cNvSpPr txBox="1"/>
          <p:nvPr/>
        </p:nvSpPr>
        <p:spPr>
          <a:xfrm>
            <a:off x="1858981" y="5208576"/>
            <a:ext cx="1970400" cy="338554"/>
          </a:xfrm>
          <a:prstGeom prst="rect">
            <a:avLst/>
          </a:prstGeom>
          <a:noFill/>
        </p:spPr>
        <p:txBody>
          <a:bodyPr wrap="square" rtlCol="0">
            <a:spAutoFit/>
          </a:bodyPr>
          <a:lstStyle/>
          <a:p>
            <a:r>
              <a:rPr lang="de-DE" sz="1600" dirty="0">
                <a:solidFill>
                  <a:schemeClr val="tx2">
                    <a:lumMod val="50000"/>
                    <a:lumOff val="50000"/>
                  </a:schemeClr>
                </a:solidFill>
                <a:latin typeface="Arial Black" panose="020B0A04020102020204" pitchFamily="34" charset="0"/>
              </a:rPr>
              <a:t>Context</a:t>
            </a:r>
          </a:p>
        </p:txBody>
      </p:sp>
      <p:sp>
        <p:nvSpPr>
          <p:cNvPr id="9" name="Textfeld 8"/>
          <p:cNvSpPr txBox="1"/>
          <p:nvPr/>
        </p:nvSpPr>
        <p:spPr>
          <a:xfrm>
            <a:off x="1467586" y="2500899"/>
            <a:ext cx="1970400" cy="338554"/>
          </a:xfrm>
          <a:prstGeom prst="rect">
            <a:avLst/>
          </a:prstGeom>
          <a:noFill/>
        </p:spPr>
        <p:txBody>
          <a:bodyPr wrap="square" rtlCol="0">
            <a:spAutoFit/>
          </a:bodyPr>
          <a:lstStyle/>
          <a:p>
            <a:r>
              <a:rPr lang="de-DE" sz="1600" dirty="0">
                <a:solidFill>
                  <a:schemeClr val="tx2">
                    <a:lumMod val="50000"/>
                    <a:lumOff val="50000"/>
                  </a:schemeClr>
                </a:solidFill>
                <a:latin typeface="Arial Black" panose="020B0A04020102020204" pitchFamily="34" charset="0"/>
              </a:rPr>
              <a:t>Network</a:t>
            </a:r>
          </a:p>
        </p:txBody>
      </p:sp>
      <p:sp>
        <p:nvSpPr>
          <p:cNvPr id="10" name="Textfeld 4"/>
          <p:cNvSpPr txBox="1"/>
          <p:nvPr/>
        </p:nvSpPr>
        <p:spPr>
          <a:xfrm>
            <a:off x="9795826" y="1708327"/>
            <a:ext cx="1970400"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600" dirty="0">
                <a:solidFill>
                  <a:schemeClr val="tx2">
                    <a:lumMod val="50000"/>
                    <a:lumOff val="50000"/>
                  </a:schemeClr>
                </a:solidFill>
                <a:latin typeface="Arial Black" panose="020B0A04020102020204" pitchFamily="34" charset="0"/>
              </a:rPr>
              <a:t>Policy</a:t>
            </a:r>
          </a:p>
        </p:txBody>
      </p:sp>
      <p:sp>
        <p:nvSpPr>
          <p:cNvPr id="11" name="TextBox 1"/>
          <p:cNvSpPr txBox="1"/>
          <p:nvPr/>
        </p:nvSpPr>
        <p:spPr>
          <a:xfrm>
            <a:off x="753212" y="1169681"/>
            <a:ext cx="1424909" cy="877200"/>
          </a:xfrm>
          <a:prstGeom prst="rect">
            <a:avLst/>
          </a:prstGeom>
          <a:noFill/>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a:ln>
                  <a:noFill/>
                </a:ln>
                <a:solidFill>
                  <a:srgbClr val="FF0000"/>
                </a:solidFill>
              </a:rPr>
              <a:t>1:</a:t>
            </a:r>
            <a:r>
              <a:rPr lang="en-US" sz="1400" b="1" baseline="0" dirty="0">
                <a:ln>
                  <a:noFill/>
                </a:ln>
                <a:solidFill>
                  <a:srgbClr val="FF0000"/>
                </a:solidFill>
              </a:rPr>
              <a:t> Low</a:t>
            </a:r>
          </a:p>
          <a:p>
            <a:r>
              <a:rPr lang="en-US" sz="1400" b="1" baseline="0" dirty="0">
                <a:ln>
                  <a:noFill/>
                </a:ln>
                <a:solidFill>
                  <a:srgbClr val="FF0000"/>
                </a:solidFill>
              </a:rPr>
              <a:t>2: Medium</a:t>
            </a:r>
          </a:p>
          <a:p>
            <a:r>
              <a:rPr lang="en-US" sz="1400" b="1" baseline="0" dirty="0">
                <a:ln>
                  <a:noFill/>
                </a:ln>
                <a:solidFill>
                  <a:srgbClr val="FF0000"/>
                </a:solidFill>
              </a:rPr>
              <a:t>3: High</a:t>
            </a:r>
            <a:endParaRPr lang="en-US" sz="1400" b="1" dirty="0">
              <a:ln>
                <a:noFill/>
              </a:ln>
              <a:solidFill>
                <a:srgbClr val="FF0000"/>
              </a:solidFill>
            </a:endParaRPr>
          </a:p>
        </p:txBody>
      </p:sp>
      <p:graphicFrame>
        <p:nvGraphicFramePr>
          <p:cNvPr id="6" name="Diagramm 5"/>
          <p:cNvGraphicFramePr/>
          <p:nvPr>
            <p:extLst/>
          </p:nvPr>
        </p:nvGraphicFramePr>
        <p:xfrm>
          <a:off x="2546235" y="1123819"/>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184723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smtClean="0"/>
              <a:t>How to substantiate Corporate Connections? </a:t>
            </a:r>
            <a:endParaRPr lang="en-GB" dirty="0"/>
          </a:p>
        </p:txBody>
      </p:sp>
    </p:spTree>
    <p:extLst>
      <p:ext uri="{BB962C8B-B14F-4D97-AF65-F5344CB8AC3E}">
        <p14:creationId xmlns:p14="http://schemas.microsoft.com/office/powerpoint/2010/main" val="13262022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EFMD – I’M Part Of It</a:t>
            </a:r>
          </a:p>
        </p:txBody>
      </p:sp>
      <p:sp>
        <p:nvSpPr>
          <p:cNvPr id="3" name="TextBox 2"/>
          <p:cNvSpPr txBox="1"/>
          <p:nvPr/>
        </p:nvSpPr>
        <p:spPr>
          <a:xfrm>
            <a:off x="3770550" y="4298212"/>
            <a:ext cx="2567021" cy="284677"/>
          </a:xfrm>
          <a:prstGeom prst="rect">
            <a:avLst/>
          </a:prstGeom>
          <a:noFill/>
        </p:spPr>
        <p:txBody>
          <a:bodyPr wrap="square" rtlCol="0">
            <a:noAutofit/>
          </a:bodyPr>
          <a:lstStyle/>
          <a:p>
            <a:pPr algn="ctr">
              <a:lnSpc>
                <a:spcPct val="130000"/>
              </a:lnSpc>
            </a:pPr>
            <a:r>
              <a:rPr lang="en-US" sz="1200" dirty="0">
                <a:solidFill>
                  <a:srgbClr val="3A3B39"/>
                </a:solidFill>
                <a:latin typeface="Helvetica Neue"/>
                <a:cs typeface="Helvetica Neue"/>
              </a:rPr>
              <a:t>RESPONSIBLE &amp; INCLUSIVE</a:t>
            </a:r>
          </a:p>
        </p:txBody>
      </p:sp>
      <p:sp>
        <p:nvSpPr>
          <p:cNvPr id="4" name="TextBox 3"/>
          <p:cNvSpPr txBox="1"/>
          <p:nvPr/>
        </p:nvSpPr>
        <p:spPr>
          <a:xfrm>
            <a:off x="6463020" y="4298212"/>
            <a:ext cx="1349825" cy="284677"/>
          </a:xfrm>
          <a:prstGeom prst="rect">
            <a:avLst/>
          </a:prstGeom>
          <a:noFill/>
        </p:spPr>
        <p:txBody>
          <a:bodyPr wrap="square" rtlCol="0">
            <a:noAutofit/>
          </a:bodyPr>
          <a:lstStyle/>
          <a:p>
            <a:pPr algn="ctr">
              <a:lnSpc>
                <a:spcPct val="130000"/>
              </a:lnSpc>
            </a:pPr>
            <a:r>
              <a:rPr lang="en-US" sz="1200" dirty="0">
                <a:solidFill>
                  <a:srgbClr val="3A3B39"/>
                </a:solidFill>
                <a:latin typeface="Helvetica Neue"/>
                <a:cs typeface="Helvetica Neue"/>
              </a:rPr>
              <a:t>DIVERSE</a:t>
            </a:r>
          </a:p>
        </p:txBody>
      </p:sp>
      <p:sp>
        <p:nvSpPr>
          <p:cNvPr id="5" name="TextBox 4"/>
          <p:cNvSpPr txBox="1"/>
          <p:nvPr/>
        </p:nvSpPr>
        <p:spPr>
          <a:xfrm>
            <a:off x="7812845" y="4300761"/>
            <a:ext cx="2729702" cy="284677"/>
          </a:xfrm>
          <a:prstGeom prst="rect">
            <a:avLst/>
          </a:prstGeom>
          <a:noFill/>
        </p:spPr>
        <p:txBody>
          <a:bodyPr wrap="square" rtlCol="0">
            <a:noAutofit/>
          </a:bodyPr>
          <a:lstStyle/>
          <a:p>
            <a:pPr algn="ctr">
              <a:lnSpc>
                <a:spcPct val="130000"/>
              </a:lnSpc>
            </a:pPr>
            <a:r>
              <a:rPr lang="en-US" sz="1200" dirty="0">
                <a:solidFill>
                  <a:srgbClr val="3A3B39"/>
                </a:solidFill>
                <a:latin typeface="Helvetica Neue"/>
                <a:cs typeface="Helvetica Neue"/>
              </a:rPr>
              <a:t>EXCELLENCE DRIVEN</a:t>
            </a:r>
          </a:p>
        </p:txBody>
      </p:sp>
      <p:sp>
        <p:nvSpPr>
          <p:cNvPr id="6" name="TextBox 5"/>
          <p:cNvSpPr txBox="1"/>
          <p:nvPr/>
        </p:nvSpPr>
        <p:spPr>
          <a:xfrm>
            <a:off x="2295276" y="4298212"/>
            <a:ext cx="1349825" cy="284677"/>
          </a:xfrm>
          <a:prstGeom prst="rect">
            <a:avLst/>
          </a:prstGeom>
          <a:noFill/>
        </p:spPr>
        <p:txBody>
          <a:bodyPr wrap="square" rtlCol="0">
            <a:noAutofit/>
          </a:bodyPr>
          <a:lstStyle/>
          <a:p>
            <a:pPr algn="ctr">
              <a:lnSpc>
                <a:spcPct val="130000"/>
              </a:lnSpc>
            </a:pPr>
            <a:r>
              <a:rPr lang="en-US" sz="1200" dirty="0">
                <a:solidFill>
                  <a:srgbClr val="3A3B39"/>
                </a:solidFill>
                <a:latin typeface="Helvetica Neue"/>
                <a:cs typeface="Helvetica Neue"/>
              </a:rPr>
              <a:t>COOPERATIVE</a:t>
            </a:r>
          </a:p>
        </p:txBody>
      </p:sp>
      <p:grpSp>
        <p:nvGrpSpPr>
          <p:cNvPr id="7" name="Grouper 5"/>
          <p:cNvGrpSpPr/>
          <p:nvPr/>
        </p:nvGrpSpPr>
        <p:grpSpPr>
          <a:xfrm>
            <a:off x="2169826" y="2441959"/>
            <a:ext cx="1600724" cy="1600724"/>
            <a:chOff x="1722438" y="3192244"/>
            <a:chExt cx="4269152" cy="4269152"/>
          </a:xfrm>
        </p:grpSpPr>
        <p:sp>
          <p:nvSpPr>
            <p:cNvPr id="8" name="Oval 7"/>
            <p:cNvSpPr/>
            <p:nvPr/>
          </p:nvSpPr>
          <p:spPr>
            <a:xfrm>
              <a:off x="1722438" y="3192244"/>
              <a:ext cx="4269152" cy="4269152"/>
            </a:xfrm>
            <a:prstGeom prst="ellipse">
              <a:avLst/>
            </a:prstGeom>
            <a:solidFill>
              <a:srgbClr val="9B243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algn="ctr"/>
              <a:endParaRPr lang="en-US" sz="806" dirty="0"/>
            </a:p>
          </p:txBody>
        </p:sp>
        <p:grpSp>
          <p:nvGrpSpPr>
            <p:cNvPr id="9" name="Group 8"/>
            <p:cNvGrpSpPr>
              <a:grpSpLocks noChangeAspect="1"/>
            </p:cNvGrpSpPr>
            <p:nvPr/>
          </p:nvGrpSpPr>
          <p:grpSpPr>
            <a:xfrm>
              <a:off x="2849014" y="4369056"/>
              <a:ext cx="2016000" cy="2115126"/>
              <a:chOff x="6550342" y="10834538"/>
              <a:chExt cx="593638" cy="623070"/>
            </a:xfrm>
          </p:grpSpPr>
          <p:sp>
            <p:nvSpPr>
              <p:cNvPr id="10" name="Freeform 220"/>
              <p:cNvSpPr>
                <a:spLocks noChangeArrowheads="1"/>
              </p:cNvSpPr>
              <p:nvPr/>
            </p:nvSpPr>
            <p:spPr bwMode="auto">
              <a:xfrm>
                <a:off x="6550342" y="10834540"/>
                <a:ext cx="209028" cy="401438"/>
              </a:xfrm>
              <a:custGeom>
                <a:avLst/>
                <a:gdLst>
                  <a:gd name="T0" fmla="*/ 218 w 219"/>
                  <a:gd name="T1" fmla="*/ 136 h 423"/>
                  <a:gd name="T2" fmla="*/ 218 w 219"/>
                  <a:gd name="T3" fmla="*/ 136 h 423"/>
                  <a:gd name="T4" fmla="*/ 54 w 219"/>
                  <a:gd name="T5" fmla="*/ 0 h 423"/>
                  <a:gd name="T6" fmla="*/ 0 w 219"/>
                  <a:gd name="T7" fmla="*/ 0 h 423"/>
                  <a:gd name="T8" fmla="*/ 0 w 219"/>
                  <a:gd name="T9" fmla="*/ 422 h 423"/>
                  <a:gd name="T10" fmla="*/ 41 w 219"/>
                  <a:gd name="T11" fmla="*/ 381 h 423"/>
                  <a:gd name="T12" fmla="*/ 54 w 219"/>
                  <a:gd name="T13" fmla="*/ 381 h 423"/>
                  <a:gd name="T14" fmla="*/ 218 w 219"/>
                  <a:gd name="T15" fmla="*/ 163 h 423"/>
                  <a:gd name="T16" fmla="*/ 218 w 219"/>
                  <a:gd name="T17" fmla="*/ 136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 h="423">
                    <a:moveTo>
                      <a:pt x="218" y="136"/>
                    </a:moveTo>
                    <a:lnTo>
                      <a:pt x="218" y="136"/>
                    </a:lnTo>
                    <a:cubicBezTo>
                      <a:pt x="54" y="0"/>
                      <a:pt x="54" y="0"/>
                      <a:pt x="54" y="0"/>
                    </a:cubicBezTo>
                    <a:cubicBezTo>
                      <a:pt x="0" y="0"/>
                      <a:pt x="0" y="0"/>
                      <a:pt x="0" y="0"/>
                    </a:cubicBezTo>
                    <a:cubicBezTo>
                      <a:pt x="0" y="422"/>
                      <a:pt x="0" y="422"/>
                      <a:pt x="0" y="422"/>
                    </a:cubicBezTo>
                    <a:cubicBezTo>
                      <a:pt x="41" y="381"/>
                      <a:pt x="41" y="381"/>
                      <a:pt x="41" y="381"/>
                    </a:cubicBezTo>
                    <a:cubicBezTo>
                      <a:pt x="41" y="381"/>
                      <a:pt x="41" y="381"/>
                      <a:pt x="54" y="381"/>
                    </a:cubicBezTo>
                    <a:cubicBezTo>
                      <a:pt x="218" y="163"/>
                      <a:pt x="218" y="163"/>
                      <a:pt x="218" y="163"/>
                    </a:cubicBezTo>
                    <a:lnTo>
                      <a:pt x="218" y="136"/>
                    </a:lnTo>
                  </a:path>
                </a:pathLst>
              </a:custGeom>
              <a:solidFill>
                <a:schemeClr val="bg1"/>
              </a:solidFill>
              <a:ln>
                <a:noFill/>
              </a:ln>
              <a:effectLst/>
            </p:spPr>
            <p:txBody>
              <a:bodyPr wrap="none" lIns="57130" tIns="28565" rIns="57130" bIns="28565" anchor="ctr"/>
              <a:lstStyle/>
              <a:p>
                <a:endParaRPr lang="en-US" sz="806" dirty="0">
                  <a:latin typeface="Calibri Light"/>
                </a:endParaRPr>
              </a:p>
            </p:txBody>
          </p:sp>
          <p:sp>
            <p:nvSpPr>
              <p:cNvPr id="11" name="Freeform 221"/>
              <p:cNvSpPr>
                <a:spLocks noChangeArrowheads="1"/>
              </p:cNvSpPr>
              <p:nvPr/>
            </p:nvSpPr>
            <p:spPr bwMode="auto">
              <a:xfrm>
                <a:off x="6654855" y="11311249"/>
                <a:ext cx="50167" cy="37636"/>
              </a:xfrm>
              <a:custGeom>
                <a:avLst/>
                <a:gdLst>
                  <a:gd name="T0" fmla="*/ 26 w 55"/>
                  <a:gd name="T1" fmla="*/ 0 h 41"/>
                  <a:gd name="T2" fmla="*/ 26 w 55"/>
                  <a:gd name="T3" fmla="*/ 0 h 41"/>
                  <a:gd name="T4" fmla="*/ 12 w 55"/>
                  <a:gd name="T5" fmla="*/ 0 h 41"/>
                  <a:gd name="T6" fmla="*/ 12 w 55"/>
                  <a:gd name="T7" fmla="*/ 27 h 41"/>
                  <a:gd name="T8" fmla="*/ 40 w 55"/>
                  <a:gd name="T9" fmla="*/ 27 h 41"/>
                  <a:gd name="T10" fmla="*/ 40 w 55"/>
                  <a:gd name="T11" fmla="*/ 0 h 41"/>
                  <a:gd name="T12" fmla="*/ 26 w 55"/>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5" h="41">
                    <a:moveTo>
                      <a:pt x="26" y="0"/>
                    </a:moveTo>
                    <a:lnTo>
                      <a:pt x="26" y="0"/>
                    </a:lnTo>
                    <a:lnTo>
                      <a:pt x="12" y="0"/>
                    </a:lnTo>
                    <a:cubicBezTo>
                      <a:pt x="0" y="12"/>
                      <a:pt x="12" y="27"/>
                      <a:pt x="12" y="27"/>
                    </a:cubicBezTo>
                    <a:cubicBezTo>
                      <a:pt x="26" y="40"/>
                      <a:pt x="40" y="40"/>
                      <a:pt x="40" y="27"/>
                    </a:cubicBezTo>
                    <a:cubicBezTo>
                      <a:pt x="54" y="12"/>
                      <a:pt x="54" y="0"/>
                      <a:pt x="40" y="0"/>
                    </a:cubicBezTo>
                    <a:cubicBezTo>
                      <a:pt x="40" y="0"/>
                      <a:pt x="40" y="0"/>
                      <a:pt x="26" y="0"/>
                    </a:cubicBezTo>
                  </a:path>
                </a:pathLst>
              </a:custGeom>
              <a:solidFill>
                <a:schemeClr val="bg1"/>
              </a:solidFill>
              <a:ln>
                <a:noFill/>
              </a:ln>
              <a:effectLst/>
            </p:spPr>
            <p:txBody>
              <a:bodyPr wrap="none" lIns="57130" tIns="28565" rIns="57130" bIns="28565" anchor="ctr"/>
              <a:lstStyle/>
              <a:p>
                <a:endParaRPr lang="en-US" sz="806" dirty="0">
                  <a:latin typeface="Calibri Light"/>
                </a:endParaRPr>
              </a:p>
            </p:txBody>
          </p:sp>
          <p:sp>
            <p:nvSpPr>
              <p:cNvPr id="12" name="Freeform 222"/>
              <p:cNvSpPr>
                <a:spLocks noChangeArrowheads="1"/>
              </p:cNvSpPr>
              <p:nvPr/>
            </p:nvSpPr>
            <p:spPr bwMode="auto">
              <a:xfrm>
                <a:off x="6604690" y="11261068"/>
                <a:ext cx="54346" cy="54363"/>
              </a:xfrm>
              <a:custGeom>
                <a:avLst/>
                <a:gdLst>
                  <a:gd name="T0" fmla="*/ 28 w 57"/>
                  <a:gd name="T1" fmla="*/ 0 h 56"/>
                  <a:gd name="T2" fmla="*/ 28 w 57"/>
                  <a:gd name="T3" fmla="*/ 0 h 56"/>
                  <a:gd name="T4" fmla="*/ 14 w 57"/>
                  <a:gd name="T5" fmla="*/ 13 h 56"/>
                  <a:gd name="T6" fmla="*/ 14 w 57"/>
                  <a:gd name="T7" fmla="*/ 41 h 56"/>
                  <a:gd name="T8" fmla="*/ 42 w 57"/>
                  <a:gd name="T9" fmla="*/ 41 h 56"/>
                  <a:gd name="T10" fmla="*/ 42 w 57"/>
                  <a:gd name="T11" fmla="*/ 13 h 56"/>
                  <a:gd name="T12" fmla="*/ 28 w 57"/>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57" h="56">
                    <a:moveTo>
                      <a:pt x="28" y="0"/>
                    </a:moveTo>
                    <a:lnTo>
                      <a:pt x="28" y="0"/>
                    </a:lnTo>
                    <a:lnTo>
                      <a:pt x="14" y="13"/>
                    </a:lnTo>
                    <a:cubicBezTo>
                      <a:pt x="0" y="27"/>
                      <a:pt x="14" y="41"/>
                      <a:pt x="14" y="41"/>
                    </a:cubicBezTo>
                    <a:cubicBezTo>
                      <a:pt x="28" y="55"/>
                      <a:pt x="42" y="55"/>
                      <a:pt x="42" y="41"/>
                    </a:cubicBezTo>
                    <a:cubicBezTo>
                      <a:pt x="56" y="27"/>
                      <a:pt x="56" y="13"/>
                      <a:pt x="42" y="13"/>
                    </a:cubicBezTo>
                    <a:cubicBezTo>
                      <a:pt x="42" y="0"/>
                      <a:pt x="42" y="0"/>
                      <a:pt x="28" y="0"/>
                    </a:cubicBezTo>
                  </a:path>
                </a:pathLst>
              </a:custGeom>
              <a:solidFill>
                <a:schemeClr val="bg1"/>
              </a:solidFill>
              <a:ln>
                <a:noFill/>
              </a:ln>
              <a:effectLst/>
            </p:spPr>
            <p:txBody>
              <a:bodyPr wrap="none" lIns="57130" tIns="28565" rIns="57130" bIns="28565" anchor="ctr"/>
              <a:lstStyle/>
              <a:p>
                <a:endParaRPr lang="en-US" sz="806" dirty="0">
                  <a:latin typeface="Calibri Light"/>
                </a:endParaRPr>
              </a:p>
            </p:txBody>
          </p:sp>
          <p:sp>
            <p:nvSpPr>
              <p:cNvPr id="13" name="Freeform 223"/>
              <p:cNvSpPr>
                <a:spLocks noChangeArrowheads="1"/>
              </p:cNvSpPr>
              <p:nvPr/>
            </p:nvSpPr>
            <p:spPr bwMode="auto">
              <a:xfrm>
                <a:off x="6964218" y="10834538"/>
                <a:ext cx="179762" cy="334532"/>
              </a:xfrm>
              <a:custGeom>
                <a:avLst/>
                <a:gdLst>
                  <a:gd name="T0" fmla="*/ 108 w 191"/>
                  <a:gd name="T1" fmla="*/ 0 h 354"/>
                  <a:gd name="T2" fmla="*/ 0 w 191"/>
                  <a:gd name="T3" fmla="*/ 122 h 354"/>
                  <a:gd name="T4" fmla="*/ 190 w 191"/>
                  <a:gd name="T5" fmla="*/ 353 h 354"/>
                  <a:gd name="T6" fmla="*/ 190 w 191"/>
                  <a:gd name="T7" fmla="*/ 0 h 354"/>
                  <a:gd name="T8" fmla="*/ 108 w 191"/>
                  <a:gd name="T9" fmla="*/ 0 h 354"/>
                </a:gdLst>
                <a:ahLst/>
                <a:cxnLst>
                  <a:cxn ang="0">
                    <a:pos x="T0" y="T1"/>
                  </a:cxn>
                  <a:cxn ang="0">
                    <a:pos x="T2" y="T3"/>
                  </a:cxn>
                  <a:cxn ang="0">
                    <a:pos x="T4" y="T5"/>
                  </a:cxn>
                  <a:cxn ang="0">
                    <a:pos x="T6" y="T7"/>
                  </a:cxn>
                  <a:cxn ang="0">
                    <a:pos x="T8" y="T9"/>
                  </a:cxn>
                </a:cxnLst>
                <a:rect l="0" t="0" r="r" b="b"/>
                <a:pathLst>
                  <a:path w="191" h="354">
                    <a:moveTo>
                      <a:pt x="108" y="0"/>
                    </a:moveTo>
                    <a:lnTo>
                      <a:pt x="0" y="122"/>
                    </a:lnTo>
                    <a:lnTo>
                      <a:pt x="190" y="353"/>
                    </a:lnTo>
                    <a:lnTo>
                      <a:pt x="190" y="0"/>
                    </a:lnTo>
                    <a:lnTo>
                      <a:pt x="108" y="0"/>
                    </a:lnTo>
                  </a:path>
                </a:pathLst>
              </a:custGeom>
              <a:solidFill>
                <a:schemeClr val="bg1"/>
              </a:solidFill>
              <a:ln>
                <a:noFill/>
              </a:ln>
              <a:effectLst/>
            </p:spPr>
            <p:txBody>
              <a:bodyPr wrap="none" lIns="57130" tIns="28565" rIns="57130" bIns="28565" anchor="ctr"/>
              <a:lstStyle/>
              <a:p>
                <a:endParaRPr lang="en-US" sz="806" dirty="0">
                  <a:latin typeface="Calibri Light"/>
                </a:endParaRPr>
              </a:p>
            </p:txBody>
          </p:sp>
          <p:sp>
            <p:nvSpPr>
              <p:cNvPr id="14" name="Freeform 224"/>
              <p:cNvSpPr>
                <a:spLocks noChangeArrowheads="1"/>
              </p:cNvSpPr>
              <p:nvPr/>
            </p:nvSpPr>
            <p:spPr bwMode="auto">
              <a:xfrm>
                <a:off x="6705022" y="11348885"/>
                <a:ext cx="50167" cy="41816"/>
              </a:xfrm>
              <a:custGeom>
                <a:avLst/>
                <a:gdLst>
                  <a:gd name="T0" fmla="*/ 26 w 55"/>
                  <a:gd name="T1" fmla="*/ 0 h 42"/>
                  <a:gd name="T2" fmla="*/ 26 w 55"/>
                  <a:gd name="T3" fmla="*/ 0 h 42"/>
                  <a:gd name="T4" fmla="*/ 14 w 55"/>
                  <a:gd name="T5" fmla="*/ 0 h 42"/>
                  <a:gd name="T6" fmla="*/ 14 w 55"/>
                  <a:gd name="T7" fmla="*/ 41 h 42"/>
                  <a:gd name="T8" fmla="*/ 40 w 55"/>
                  <a:gd name="T9" fmla="*/ 28 h 42"/>
                  <a:gd name="T10" fmla="*/ 40 w 55"/>
                  <a:gd name="T11" fmla="*/ 0 h 42"/>
                  <a:gd name="T12" fmla="*/ 26 w 55"/>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55" h="42">
                    <a:moveTo>
                      <a:pt x="26" y="0"/>
                    </a:moveTo>
                    <a:lnTo>
                      <a:pt x="26" y="0"/>
                    </a:lnTo>
                    <a:lnTo>
                      <a:pt x="14" y="0"/>
                    </a:lnTo>
                    <a:cubicBezTo>
                      <a:pt x="0" y="14"/>
                      <a:pt x="14" y="28"/>
                      <a:pt x="14" y="41"/>
                    </a:cubicBezTo>
                    <a:cubicBezTo>
                      <a:pt x="26" y="41"/>
                      <a:pt x="40" y="41"/>
                      <a:pt x="40" y="28"/>
                    </a:cubicBezTo>
                    <a:cubicBezTo>
                      <a:pt x="54" y="28"/>
                      <a:pt x="54" y="14"/>
                      <a:pt x="40" y="0"/>
                    </a:cubicBezTo>
                    <a:cubicBezTo>
                      <a:pt x="40" y="0"/>
                      <a:pt x="40" y="0"/>
                      <a:pt x="26" y="0"/>
                    </a:cubicBezTo>
                  </a:path>
                </a:pathLst>
              </a:custGeom>
              <a:solidFill>
                <a:schemeClr val="bg1"/>
              </a:solidFill>
              <a:ln>
                <a:noFill/>
              </a:ln>
              <a:effectLst/>
            </p:spPr>
            <p:txBody>
              <a:bodyPr wrap="none" lIns="57130" tIns="28565" rIns="57130" bIns="28565" anchor="ctr"/>
              <a:lstStyle/>
              <a:p>
                <a:endParaRPr lang="en-US" sz="806" dirty="0">
                  <a:latin typeface="Calibri Light"/>
                </a:endParaRPr>
              </a:p>
            </p:txBody>
          </p:sp>
          <p:sp>
            <p:nvSpPr>
              <p:cNvPr id="15" name="Freeform 225"/>
              <p:cNvSpPr>
                <a:spLocks noChangeArrowheads="1"/>
              </p:cNvSpPr>
              <p:nvPr/>
            </p:nvSpPr>
            <p:spPr bwMode="auto">
              <a:xfrm>
                <a:off x="6759368" y="10976718"/>
                <a:ext cx="351166" cy="246719"/>
              </a:xfrm>
              <a:custGeom>
                <a:avLst/>
                <a:gdLst>
                  <a:gd name="T0" fmla="*/ 14 w 369"/>
                  <a:gd name="T1" fmla="*/ 135 h 259"/>
                  <a:gd name="T2" fmla="*/ 14 w 369"/>
                  <a:gd name="T3" fmla="*/ 135 h 259"/>
                  <a:gd name="T4" fmla="*/ 0 w 369"/>
                  <a:gd name="T5" fmla="*/ 177 h 259"/>
                  <a:gd name="T6" fmla="*/ 41 w 369"/>
                  <a:gd name="T7" fmla="*/ 177 h 259"/>
                  <a:gd name="T8" fmla="*/ 123 w 369"/>
                  <a:gd name="T9" fmla="*/ 109 h 259"/>
                  <a:gd name="T10" fmla="*/ 123 w 369"/>
                  <a:gd name="T11" fmla="*/ 109 h 259"/>
                  <a:gd name="T12" fmla="*/ 135 w 369"/>
                  <a:gd name="T13" fmla="*/ 109 h 259"/>
                  <a:gd name="T14" fmla="*/ 135 w 369"/>
                  <a:gd name="T15" fmla="*/ 109 h 259"/>
                  <a:gd name="T16" fmla="*/ 135 w 369"/>
                  <a:gd name="T17" fmla="*/ 109 h 259"/>
                  <a:gd name="T18" fmla="*/ 135 w 369"/>
                  <a:gd name="T19" fmla="*/ 109 h 259"/>
                  <a:gd name="T20" fmla="*/ 135 w 369"/>
                  <a:gd name="T21" fmla="*/ 109 h 259"/>
                  <a:gd name="T22" fmla="*/ 231 w 369"/>
                  <a:gd name="T23" fmla="*/ 191 h 259"/>
                  <a:gd name="T24" fmla="*/ 231 w 369"/>
                  <a:gd name="T25" fmla="*/ 191 h 259"/>
                  <a:gd name="T26" fmla="*/ 300 w 369"/>
                  <a:gd name="T27" fmla="*/ 258 h 259"/>
                  <a:gd name="T28" fmla="*/ 368 w 369"/>
                  <a:gd name="T29" fmla="*/ 203 h 259"/>
                  <a:gd name="T30" fmla="*/ 204 w 369"/>
                  <a:gd name="T31" fmla="*/ 0 h 259"/>
                  <a:gd name="T32" fmla="*/ 14 w 369"/>
                  <a:gd name="T33" fmla="*/ 135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9" h="259">
                    <a:moveTo>
                      <a:pt x="14" y="135"/>
                    </a:moveTo>
                    <a:lnTo>
                      <a:pt x="14" y="135"/>
                    </a:lnTo>
                    <a:cubicBezTo>
                      <a:pt x="0" y="135"/>
                      <a:pt x="0" y="163"/>
                      <a:pt x="0" y="177"/>
                    </a:cubicBezTo>
                    <a:cubicBezTo>
                      <a:pt x="14" y="177"/>
                      <a:pt x="41" y="177"/>
                      <a:pt x="41" y="177"/>
                    </a:cubicBezTo>
                    <a:cubicBezTo>
                      <a:pt x="55" y="163"/>
                      <a:pt x="109" y="109"/>
                      <a:pt x="123" y="109"/>
                    </a:cubicBezTo>
                    <a:lnTo>
                      <a:pt x="123" y="109"/>
                    </a:lnTo>
                    <a:cubicBezTo>
                      <a:pt x="123" y="109"/>
                      <a:pt x="123" y="109"/>
                      <a:pt x="135" y="109"/>
                    </a:cubicBezTo>
                    <a:lnTo>
                      <a:pt x="135" y="109"/>
                    </a:lnTo>
                    <a:lnTo>
                      <a:pt x="135" y="109"/>
                    </a:lnTo>
                    <a:lnTo>
                      <a:pt x="135" y="109"/>
                    </a:lnTo>
                    <a:lnTo>
                      <a:pt x="135" y="109"/>
                    </a:lnTo>
                    <a:cubicBezTo>
                      <a:pt x="231" y="191"/>
                      <a:pt x="231" y="191"/>
                      <a:pt x="231" y="191"/>
                    </a:cubicBezTo>
                    <a:lnTo>
                      <a:pt x="231" y="191"/>
                    </a:lnTo>
                    <a:cubicBezTo>
                      <a:pt x="300" y="258"/>
                      <a:pt x="300" y="258"/>
                      <a:pt x="300" y="258"/>
                    </a:cubicBezTo>
                    <a:cubicBezTo>
                      <a:pt x="368" y="203"/>
                      <a:pt x="368" y="203"/>
                      <a:pt x="368" y="203"/>
                    </a:cubicBezTo>
                    <a:cubicBezTo>
                      <a:pt x="204" y="0"/>
                      <a:pt x="204" y="0"/>
                      <a:pt x="204" y="0"/>
                    </a:cubicBezTo>
                    <a:cubicBezTo>
                      <a:pt x="177" y="13"/>
                      <a:pt x="55" y="67"/>
                      <a:pt x="14" y="135"/>
                    </a:cubicBezTo>
                  </a:path>
                </a:pathLst>
              </a:custGeom>
              <a:solidFill>
                <a:schemeClr val="bg1"/>
              </a:solidFill>
              <a:ln>
                <a:noFill/>
              </a:ln>
              <a:effectLst/>
            </p:spPr>
            <p:txBody>
              <a:bodyPr wrap="none" lIns="57130" tIns="28565" rIns="57130" bIns="28565" anchor="ctr"/>
              <a:lstStyle/>
              <a:p>
                <a:endParaRPr lang="en-US" sz="806" dirty="0">
                  <a:latin typeface="Calibri Light"/>
                </a:endParaRPr>
              </a:p>
            </p:txBody>
          </p:sp>
          <p:sp>
            <p:nvSpPr>
              <p:cNvPr id="16" name="Freeform 226"/>
              <p:cNvSpPr>
                <a:spLocks noChangeArrowheads="1"/>
              </p:cNvSpPr>
              <p:nvPr/>
            </p:nvSpPr>
            <p:spPr bwMode="auto">
              <a:xfrm>
                <a:off x="6629773" y="11001807"/>
                <a:ext cx="438957" cy="426529"/>
              </a:xfrm>
              <a:custGeom>
                <a:avLst/>
                <a:gdLst>
                  <a:gd name="T0" fmla="*/ 259 w 463"/>
                  <a:gd name="T1" fmla="*/ 108 h 450"/>
                  <a:gd name="T2" fmla="*/ 259 w 463"/>
                  <a:gd name="T3" fmla="*/ 108 h 450"/>
                  <a:gd name="T4" fmla="*/ 204 w 463"/>
                  <a:gd name="T5" fmla="*/ 164 h 450"/>
                  <a:gd name="T6" fmla="*/ 122 w 463"/>
                  <a:gd name="T7" fmla="*/ 164 h 450"/>
                  <a:gd name="T8" fmla="*/ 122 w 463"/>
                  <a:gd name="T9" fmla="*/ 94 h 450"/>
                  <a:gd name="T10" fmla="*/ 217 w 463"/>
                  <a:gd name="T11" fmla="*/ 0 h 450"/>
                  <a:gd name="T12" fmla="*/ 150 w 463"/>
                  <a:gd name="T13" fmla="*/ 13 h 450"/>
                  <a:gd name="T14" fmla="*/ 0 w 463"/>
                  <a:gd name="T15" fmla="*/ 218 h 450"/>
                  <a:gd name="T16" fmla="*/ 271 w 463"/>
                  <a:gd name="T17" fmla="*/ 449 h 450"/>
                  <a:gd name="T18" fmla="*/ 286 w 463"/>
                  <a:gd name="T19" fmla="*/ 449 h 450"/>
                  <a:gd name="T20" fmla="*/ 286 w 463"/>
                  <a:gd name="T21" fmla="*/ 449 h 450"/>
                  <a:gd name="T22" fmla="*/ 299 w 463"/>
                  <a:gd name="T23" fmla="*/ 449 h 450"/>
                  <a:gd name="T24" fmla="*/ 313 w 463"/>
                  <a:gd name="T25" fmla="*/ 435 h 450"/>
                  <a:gd name="T26" fmla="*/ 299 w 463"/>
                  <a:gd name="T27" fmla="*/ 422 h 450"/>
                  <a:gd name="T28" fmla="*/ 204 w 463"/>
                  <a:gd name="T29" fmla="*/ 339 h 450"/>
                  <a:gd name="T30" fmla="*/ 204 w 463"/>
                  <a:gd name="T31" fmla="*/ 313 h 450"/>
                  <a:gd name="T32" fmla="*/ 231 w 463"/>
                  <a:gd name="T33" fmla="*/ 313 h 450"/>
                  <a:gd name="T34" fmla="*/ 245 w 463"/>
                  <a:gd name="T35" fmla="*/ 327 h 450"/>
                  <a:gd name="T36" fmla="*/ 245 w 463"/>
                  <a:gd name="T37" fmla="*/ 327 h 450"/>
                  <a:gd name="T38" fmla="*/ 327 w 463"/>
                  <a:gd name="T39" fmla="*/ 395 h 450"/>
                  <a:gd name="T40" fmla="*/ 327 w 463"/>
                  <a:gd name="T41" fmla="*/ 395 h 450"/>
                  <a:gd name="T42" fmla="*/ 340 w 463"/>
                  <a:gd name="T43" fmla="*/ 408 h 450"/>
                  <a:gd name="T44" fmla="*/ 354 w 463"/>
                  <a:gd name="T45" fmla="*/ 408 h 450"/>
                  <a:gd name="T46" fmla="*/ 367 w 463"/>
                  <a:gd name="T47" fmla="*/ 408 h 450"/>
                  <a:gd name="T48" fmla="*/ 367 w 463"/>
                  <a:gd name="T49" fmla="*/ 381 h 450"/>
                  <a:gd name="T50" fmla="*/ 271 w 463"/>
                  <a:gd name="T51" fmla="*/ 299 h 450"/>
                  <a:gd name="T52" fmla="*/ 271 w 463"/>
                  <a:gd name="T53" fmla="*/ 272 h 450"/>
                  <a:gd name="T54" fmla="*/ 286 w 463"/>
                  <a:gd name="T55" fmla="*/ 272 h 450"/>
                  <a:gd name="T56" fmla="*/ 299 w 463"/>
                  <a:gd name="T57" fmla="*/ 285 h 450"/>
                  <a:gd name="T58" fmla="*/ 381 w 463"/>
                  <a:gd name="T59" fmla="*/ 354 h 450"/>
                  <a:gd name="T60" fmla="*/ 381 w 463"/>
                  <a:gd name="T61" fmla="*/ 367 h 450"/>
                  <a:gd name="T62" fmla="*/ 394 w 463"/>
                  <a:gd name="T63" fmla="*/ 367 h 450"/>
                  <a:gd name="T64" fmla="*/ 394 w 463"/>
                  <a:gd name="T65" fmla="*/ 367 h 450"/>
                  <a:gd name="T66" fmla="*/ 394 w 463"/>
                  <a:gd name="T67" fmla="*/ 367 h 450"/>
                  <a:gd name="T68" fmla="*/ 394 w 463"/>
                  <a:gd name="T69" fmla="*/ 367 h 450"/>
                  <a:gd name="T70" fmla="*/ 394 w 463"/>
                  <a:gd name="T71" fmla="*/ 367 h 450"/>
                  <a:gd name="T72" fmla="*/ 408 w 463"/>
                  <a:gd name="T73" fmla="*/ 354 h 450"/>
                  <a:gd name="T74" fmla="*/ 408 w 463"/>
                  <a:gd name="T75" fmla="*/ 327 h 450"/>
                  <a:gd name="T76" fmla="*/ 313 w 463"/>
                  <a:gd name="T77" fmla="*/ 245 h 450"/>
                  <a:gd name="T78" fmla="*/ 313 w 463"/>
                  <a:gd name="T79" fmla="*/ 245 h 450"/>
                  <a:gd name="T80" fmla="*/ 313 w 463"/>
                  <a:gd name="T81" fmla="*/ 245 h 450"/>
                  <a:gd name="T82" fmla="*/ 313 w 463"/>
                  <a:gd name="T83" fmla="*/ 218 h 450"/>
                  <a:gd name="T84" fmla="*/ 327 w 463"/>
                  <a:gd name="T85" fmla="*/ 218 h 450"/>
                  <a:gd name="T86" fmla="*/ 422 w 463"/>
                  <a:gd name="T87" fmla="*/ 299 h 450"/>
                  <a:gd name="T88" fmla="*/ 422 w 463"/>
                  <a:gd name="T89" fmla="*/ 299 h 450"/>
                  <a:gd name="T90" fmla="*/ 436 w 463"/>
                  <a:gd name="T91" fmla="*/ 299 h 450"/>
                  <a:gd name="T92" fmla="*/ 436 w 463"/>
                  <a:gd name="T93" fmla="*/ 299 h 450"/>
                  <a:gd name="T94" fmla="*/ 450 w 463"/>
                  <a:gd name="T95" fmla="*/ 299 h 450"/>
                  <a:gd name="T96" fmla="*/ 450 w 463"/>
                  <a:gd name="T97" fmla="*/ 272 h 450"/>
                  <a:gd name="T98" fmla="*/ 259 w 463"/>
                  <a:gd name="T99" fmla="*/ 108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63" h="450">
                    <a:moveTo>
                      <a:pt x="259" y="108"/>
                    </a:moveTo>
                    <a:lnTo>
                      <a:pt x="259" y="108"/>
                    </a:lnTo>
                    <a:cubicBezTo>
                      <a:pt x="245" y="122"/>
                      <a:pt x="217" y="136"/>
                      <a:pt x="204" y="164"/>
                    </a:cubicBezTo>
                    <a:cubicBezTo>
                      <a:pt x="177" y="190"/>
                      <a:pt x="150" y="190"/>
                      <a:pt x="122" y="164"/>
                    </a:cubicBezTo>
                    <a:cubicBezTo>
                      <a:pt x="96" y="150"/>
                      <a:pt x="108" y="108"/>
                      <a:pt x="122" y="94"/>
                    </a:cubicBezTo>
                    <a:cubicBezTo>
                      <a:pt x="136" y="54"/>
                      <a:pt x="177" y="27"/>
                      <a:pt x="217" y="0"/>
                    </a:cubicBezTo>
                    <a:cubicBezTo>
                      <a:pt x="150" y="13"/>
                      <a:pt x="150" y="13"/>
                      <a:pt x="150" y="13"/>
                    </a:cubicBezTo>
                    <a:cubicBezTo>
                      <a:pt x="0" y="218"/>
                      <a:pt x="0" y="218"/>
                      <a:pt x="0" y="218"/>
                    </a:cubicBezTo>
                    <a:cubicBezTo>
                      <a:pt x="271" y="449"/>
                      <a:pt x="271" y="449"/>
                      <a:pt x="271" y="449"/>
                    </a:cubicBezTo>
                    <a:cubicBezTo>
                      <a:pt x="286" y="449"/>
                      <a:pt x="286" y="449"/>
                      <a:pt x="286" y="449"/>
                    </a:cubicBezTo>
                    <a:lnTo>
                      <a:pt x="286" y="449"/>
                    </a:lnTo>
                    <a:cubicBezTo>
                      <a:pt x="299" y="449"/>
                      <a:pt x="299" y="449"/>
                      <a:pt x="299" y="449"/>
                    </a:cubicBezTo>
                    <a:cubicBezTo>
                      <a:pt x="313" y="435"/>
                      <a:pt x="313" y="435"/>
                      <a:pt x="313" y="435"/>
                    </a:cubicBezTo>
                    <a:cubicBezTo>
                      <a:pt x="313" y="422"/>
                      <a:pt x="313" y="422"/>
                      <a:pt x="299" y="422"/>
                    </a:cubicBezTo>
                    <a:cubicBezTo>
                      <a:pt x="204" y="339"/>
                      <a:pt x="204" y="339"/>
                      <a:pt x="204" y="339"/>
                    </a:cubicBezTo>
                    <a:cubicBezTo>
                      <a:pt x="204" y="339"/>
                      <a:pt x="204" y="327"/>
                      <a:pt x="204" y="313"/>
                    </a:cubicBezTo>
                    <a:cubicBezTo>
                      <a:pt x="217" y="313"/>
                      <a:pt x="217" y="313"/>
                      <a:pt x="231" y="313"/>
                    </a:cubicBezTo>
                    <a:cubicBezTo>
                      <a:pt x="245" y="327"/>
                      <a:pt x="245" y="327"/>
                      <a:pt x="245" y="327"/>
                    </a:cubicBezTo>
                    <a:lnTo>
                      <a:pt x="245" y="327"/>
                    </a:lnTo>
                    <a:cubicBezTo>
                      <a:pt x="327" y="395"/>
                      <a:pt x="327" y="395"/>
                      <a:pt x="327" y="395"/>
                    </a:cubicBezTo>
                    <a:lnTo>
                      <a:pt x="327" y="395"/>
                    </a:lnTo>
                    <a:cubicBezTo>
                      <a:pt x="340" y="408"/>
                      <a:pt x="340" y="408"/>
                      <a:pt x="340" y="408"/>
                    </a:cubicBezTo>
                    <a:cubicBezTo>
                      <a:pt x="340" y="408"/>
                      <a:pt x="340" y="408"/>
                      <a:pt x="354" y="408"/>
                    </a:cubicBezTo>
                    <a:cubicBezTo>
                      <a:pt x="354" y="408"/>
                      <a:pt x="354" y="408"/>
                      <a:pt x="367" y="408"/>
                    </a:cubicBezTo>
                    <a:cubicBezTo>
                      <a:pt x="367" y="395"/>
                      <a:pt x="367" y="381"/>
                      <a:pt x="367" y="381"/>
                    </a:cubicBezTo>
                    <a:cubicBezTo>
                      <a:pt x="271" y="299"/>
                      <a:pt x="271" y="299"/>
                      <a:pt x="271" y="299"/>
                    </a:cubicBezTo>
                    <a:cubicBezTo>
                      <a:pt x="259" y="285"/>
                      <a:pt x="259" y="285"/>
                      <a:pt x="271" y="272"/>
                    </a:cubicBezTo>
                    <a:lnTo>
                      <a:pt x="286" y="272"/>
                    </a:lnTo>
                    <a:cubicBezTo>
                      <a:pt x="299" y="285"/>
                      <a:pt x="299" y="285"/>
                      <a:pt x="299" y="285"/>
                    </a:cubicBezTo>
                    <a:cubicBezTo>
                      <a:pt x="381" y="354"/>
                      <a:pt x="381" y="354"/>
                      <a:pt x="381" y="354"/>
                    </a:cubicBezTo>
                    <a:cubicBezTo>
                      <a:pt x="381" y="367"/>
                      <a:pt x="381" y="367"/>
                      <a:pt x="381" y="367"/>
                    </a:cubicBezTo>
                    <a:cubicBezTo>
                      <a:pt x="394" y="367"/>
                      <a:pt x="394" y="367"/>
                      <a:pt x="394" y="367"/>
                    </a:cubicBezTo>
                    <a:lnTo>
                      <a:pt x="394" y="367"/>
                    </a:lnTo>
                    <a:lnTo>
                      <a:pt x="394" y="367"/>
                    </a:lnTo>
                    <a:lnTo>
                      <a:pt x="394" y="367"/>
                    </a:lnTo>
                    <a:lnTo>
                      <a:pt x="394" y="367"/>
                    </a:lnTo>
                    <a:cubicBezTo>
                      <a:pt x="408" y="367"/>
                      <a:pt x="408" y="354"/>
                      <a:pt x="408" y="354"/>
                    </a:cubicBezTo>
                    <a:cubicBezTo>
                      <a:pt x="422" y="339"/>
                      <a:pt x="422" y="339"/>
                      <a:pt x="408" y="327"/>
                    </a:cubicBezTo>
                    <a:cubicBezTo>
                      <a:pt x="313" y="245"/>
                      <a:pt x="313" y="245"/>
                      <a:pt x="313" y="245"/>
                    </a:cubicBezTo>
                    <a:lnTo>
                      <a:pt x="313" y="245"/>
                    </a:lnTo>
                    <a:lnTo>
                      <a:pt x="313" y="245"/>
                    </a:lnTo>
                    <a:cubicBezTo>
                      <a:pt x="299" y="231"/>
                      <a:pt x="299" y="231"/>
                      <a:pt x="313" y="218"/>
                    </a:cubicBezTo>
                    <a:lnTo>
                      <a:pt x="327" y="218"/>
                    </a:lnTo>
                    <a:cubicBezTo>
                      <a:pt x="422" y="299"/>
                      <a:pt x="422" y="299"/>
                      <a:pt x="422" y="299"/>
                    </a:cubicBezTo>
                    <a:lnTo>
                      <a:pt x="422" y="299"/>
                    </a:lnTo>
                    <a:lnTo>
                      <a:pt x="436" y="299"/>
                    </a:lnTo>
                    <a:lnTo>
                      <a:pt x="436" y="299"/>
                    </a:lnTo>
                    <a:lnTo>
                      <a:pt x="450" y="299"/>
                    </a:lnTo>
                    <a:cubicBezTo>
                      <a:pt x="462" y="285"/>
                      <a:pt x="450" y="272"/>
                      <a:pt x="450" y="272"/>
                    </a:cubicBezTo>
                    <a:lnTo>
                      <a:pt x="259" y="108"/>
                    </a:lnTo>
                  </a:path>
                </a:pathLst>
              </a:custGeom>
              <a:solidFill>
                <a:schemeClr val="bg1"/>
              </a:solidFill>
              <a:ln>
                <a:noFill/>
              </a:ln>
              <a:effectLst/>
            </p:spPr>
            <p:txBody>
              <a:bodyPr wrap="none" lIns="57130" tIns="28565" rIns="57130" bIns="28565" anchor="ctr"/>
              <a:lstStyle/>
              <a:p>
                <a:endParaRPr lang="en-US" sz="806" dirty="0">
                  <a:latin typeface="Calibri Light"/>
                </a:endParaRPr>
              </a:p>
            </p:txBody>
          </p:sp>
          <p:sp>
            <p:nvSpPr>
              <p:cNvPr id="17" name="Freeform 227"/>
              <p:cNvSpPr>
                <a:spLocks noChangeArrowheads="1"/>
              </p:cNvSpPr>
              <p:nvPr/>
            </p:nvSpPr>
            <p:spPr bwMode="auto">
              <a:xfrm>
                <a:off x="6759368" y="11390700"/>
                <a:ext cx="54349" cy="50180"/>
              </a:xfrm>
              <a:custGeom>
                <a:avLst/>
                <a:gdLst>
                  <a:gd name="T0" fmla="*/ 27 w 56"/>
                  <a:gd name="T1" fmla="*/ 0 h 55"/>
                  <a:gd name="T2" fmla="*/ 27 w 56"/>
                  <a:gd name="T3" fmla="*/ 0 h 55"/>
                  <a:gd name="T4" fmla="*/ 14 w 56"/>
                  <a:gd name="T5" fmla="*/ 14 h 55"/>
                  <a:gd name="T6" fmla="*/ 14 w 56"/>
                  <a:gd name="T7" fmla="*/ 41 h 55"/>
                  <a:gd name="T8" fmla="*/ 41 w 56"/>
                  <a:gd name="T9" fmla="*/ 41 h 55"/>
                  <a:gd name="T10" fmla="*/ 41 w 56"/>
                  <a:gd name="T11" fmla="*/ 0 h 55"/>
                  <a:gd name="T12" fmla="*/ 27 w 56"/>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56" h="55">
                    <a:moveTo>
                      <a:pt x="27" y="0"/>
                    </a:moveTo>
                    <a:lnTo>
                      <a:pt x="27" y="0"/>
                    </a:lnTo>
                    <a:cubicBezTo>
                      <a:pt x="27" y="0"/>
                      <a:pt x="14" y="0"/>
                      <a:pt x="14" y="14"/>
                    </a:cubicBezTo>
                    <a:cubicBezTo>
                      <a:pt x="0" y="14"/>
                      <a:pt x="14" y="27"/>
                      <a:pt x="14" y="41"/>
                    </a:cubicBezTo>
                    <a:cubicBezTo>
                      <a:pt x="27" y="54"/>
                      <a:pt x="41" y="41"/>
                      <a:pt x="41" y="41"/>
                    </a:cubicBezTo>
                    <a:cubicBezTo>
                      <a:pt x="55" y="27"/>
                      <a:pt x="55" y="14"/>
                      <a:pt x="41" y="0"/>
                    </a:cubicBezTo>
                    <a:cubicBezTo>
                      <a:pt x="41" y="0"/>
                      <a:pt x="41" y="0"/>
                      <a:pt x="27" y="0"/>
                    </a:cubicBezTo>
                  </a:path>
                </a:pathLst>
              </a:custGeom>
              <a:solidFill>
                <a:schemeClr val="bg1"/>
              </a:solidFill>
              <a:ln>
                <a:noFill/>
              </a:ln>
              <a:effectLst/>
            </p:spPr>
            <p:txBody>
              <a:bodyPr wrap="none" lIns="57130" tIns="28565" rIns="57130" bIns="28565" anchor="ctr"/>
              <a:lstStyle/>
              <a:p>
                <a:endParaRPr lang="en-US" sz="806" dirty="0">
                  <a:latin typeface="Calibri Light"/>
                </a:endParaRPr>
              </a:p>
            </p:txBody>
          </p:sp>
          <p:sp>
            <p:nvSpPr>
              <p:cNvPr id="18" name="Freeform 228"/>
              <p:cNvSpPr>
                <a:spLocks noChangeArrowheads="1"/>
              </p:cNvSpPr>
              <p:nvPr/>
            </p:nvSpPr>
            <p:spPr bwMode="auto">
              <a:xfrm>
                <a:off x="6901508" y="11453424"/>
                <a:ext cx="4181" cy="4184"/>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01010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57130" tIns="28565" rIns="57130" bIns="28565" anchor="ctr"/>
              <a:lstStyle/>
              <a:p>
                <a:endParaRPr lang="en-US" sz="806" dirty="0">
                  <a:latin typeface="Calibri Light"/>
                </a:endParaRPr>
              </a:p>
            </p:txBody>
          </p:sp>
        </p:grpSp>
      </p:grpSp>
      <p:grpSp>
        <p:nvGrpSpPr>
          <p:cNvPr id="19" name="Grouper 4"/>
          <p:cNvGrpSpPr/>
          <p:nvPr/>
        </p:nvGrpSpPr>
        <p:grpSpPr>
          <a:xfrm>
            <a:off x="4253698" y="2450630"/>
            <a:ext cx="1600724" cy="1600724"/>
            <a:chOff x="6719823" y="3215372"/>
            <a:chExt cx="4269152" cy="4269152"/>
          </a:xfrm>
          <a:effectLst/>
        </p:grpSpPr>
        <p:sp>
          <p:nvSpPr>
            <p:cNvPr id="20" name="Oval 19"/>
            <p:cNvSpPr/>
            <p:nvPr/>
          </p:nvSpPr>
          <p:spPr>
            <a:xfrm>
              <a:off x="6719823" y="3215372"/>
              <a:ext cx="4269152" cy="4269152"/>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algn="ctr"/>
              <a:endParaRPr lang="en-US" sz="806" dirty="0"/>
            </a:p>
          </p:txBody>
        </p:sp>
        <p:sp>
          <p:nvSpPr>
            <p:cNvPr id="21" name="Freeform 194"/>
            <p:cNvSpPr>
              <a:spLocks noChangeAspect="1" noEditPoints="1"/>
            </p:cNvSpPr>
            <p:nvPr/>
          </p:nvSpPr>
          <p:spPr bwMode="auto">
            <a:xfrm>
              <a:off x="7843582" y="4369056"/>
              <a:ext cx="2016000" cy="2008745"/>
            </a:xfrm>
            <a:custGeom>
              <a:avLst/>
              <a:gdLst/>
              <a:ahLst/>
              <a:cxnLst>
                <a:cxn ang="0">
                  <a:pos x="2" y="160"/>
                </a:cxn>
                <a:cxn ang="0">
                  <a:pos x="15" y="202"/>
                </a:cxn>
                <a:cxn ang="0">
                  <a:pos x="70" y="259"/>
                </a:cxn>
                <a:cxn ang="0">
                  <a:pos x="183" y="270"/>
                </a:cxn>
                <a:cxn ang="0">
                  <a:pos x="242" y="232"/>
                </a:cxn>
                <a:cxn ang="0">
                  <a:pos x="267" y="193"/>
                </a:cxn>
                <a:cxn ang="0">
                  <a:pos x="278" y="139"/>
                </a:cxn>
                <a:cxn ang="0">
                  <a:pos x="268" y="88"/>
                </a:cxn>
                <a:cxn ang="0">
                  <a:pos x="237" y="40"/>
                </a:cxn>
                <a:cxn ang="0">
                  <a:pos x="196" y="12"/>
                </a:cxn>
                <a:cxn ang="0">
                  <a:pos x="171" y="3"/>
                </a:cxn>
                <a:cxn ang="0">
                  <a:pos x="94" y="7"/>
                </a:cxn>
                <a:cxn ang="0">
                  <a:pos x="48" y="34"/>
                </a:cxn>
                <a:cxn ang="0">
                  <a:pos x="15" y="75"/>
                </a:cxn>
                <a:cxn ang="0">
                  <a:pos x="115" y="9"/>
                </a:cxn>
                <a:cxn ang="0">
                  <a:pos x="136" y="7"/>
                </a:cxn>
                <a:cxn ang="0">
                  <a:pos x="155" y="14"/>
                </a:cxn>
                <a:cxn ang="0">
                  <a:pos x="172" y="14"/>
                </a:cxn>
                <a:cxn ang="0">
                  <a:pos x="187" y="18"/>
                </a:cxn>
                <a:cxn ang="0">
                  <a:pos x="183" y="21"/>
                </a:cxn>
                <a:cxn ang="0">
                  <a:pos x="161" y="30"/>
                </a:cxn>
                <a:cxn ang="0">
                  <a:pos x="164" y="44"/>
                </a:cxn>
                <a:cxn ang="0">
                  <a:pos x="177" y="53"/>
                </a:cxn>
                <a:cxn ang="0">
                  <a:pos x="197" y="27"/>
                </a:cxn>
                <a:cxn ang="0">
                  <a:pos x="211" y="32"/>
                </a:cxn>
                <a:cxn ang="0">
                  <a:pos x="223" y="38"/>
                </a:cxn>
                <a:cxn ang="0">
                  <a:pos x="229" y="57"/>
                </a:cxn>
                <a:cxn ang="0">
                  <a:pos x="225" y="67"/>
                </a:cxn>
                <a:cxn ang="0">
                  <a:pos x="218" y="59"/>
                </a:cxn>
                <a:cxn ang="0">
                  <a:pos x="200" y="62"/>
                </a:cxn>
                <a:cxn ang="0">
                  <a:pos x="212" y="69"/>
                </a:cxn>
                <a:cxn ang="0">
                  <a:pos x="183" y="80"/>
                </a:cxn>
                <a:cxn ang="0">
                  <a:pos x="169" y="90"/>
                </a:cxn>
                <a:cxn ang="0">
                  <a:pos x="151" y="107"/>
                </a:cxn>
                <a:cxn ang="0">
                  <a:pos x="140" y="118"/>
                </a:cxn>
                <a:cxn ang="0">
                  <a:pos x="116" y="116"/>
                </a:cxn>
                <a:cxn ang="0">
                  <a:pos x="97" y="140"/>
                </a:cxn>
                <a:cxn ang="0">
                  <a:pos x="122" y="138"/>
                </a:cxn>
                <a:cxn ang="0">
                  <a:pos x="118" y="153"/>
                </a:cxn>
                <a:cxn ang="0">
                  <a:pos x="144" y="172"/>
                </a:cxn>
                <a:cxn ang="0">
                  <a:pos x="163" y="164"/>
                </a:cxn>
                <a:cxn ang="0">
                  <a:pos x="179" y="170"/>
                </a:cxn>
                <a:cxn ang="0">
                  <a:pos x="195" y="175"/>
                </a:cxn>
                <a:cxn ang="0">
                  <a:pos x="217" y="190"/>
                </a:cxn>
                <a:cxn ang="0">
                  <a:pos x="234" y="202"/>
                </a:cxn>
                <a:cxn ang="0">
                  <a:pos x="170" y="266"/>
                </a:cxn>
                <a:cxn ang="0">
                  <a:pos x="150" y="237"/>
                </a:cxn>
                <a:cxn ang="0">
                  <a:pos x="135" y="210"/>
                </a:cxn>
                <a:cxn ang="0">
                  <a:pos x="142" y="191"/>
                </a:cxn>
                <a:cxn ang="0">
                  <a:pos x="137" y="177"/>
                </a:cxn>
                <a:cxn ang="0">
                  <a:pos x="119" y="161"/>
                </a:cxn>
                <a:cxn ang="0">
                  <a:pos x="91" y="152"/>
                </a:cxn>
                <a:cxn ang="0">
                  <a:pos x="75" y="139"/>
                </a:cxn>
                <a:cxn ang="0">
                  <a:pos x="62" y="112"/>
                </a:cxn>
                <a:cxn ang="0">
                  <a:pos x="65" y="133"/>
                </a:cxn>
                <a:cxn ang="0">
                  <a:pos x="54" y="115"/>
                </a:cxn>
                <a:cxn ang="0">
                  <a:pos x="47" y="92"/>
                </a:cxn>
                <a:cxn ang="0">
                  <a:pos x="61" y="63"/>
                </a:cxn>
                <a:cxn ang="0">
                  <a:pos x="58" y="46"/>
                </a:cxn>
              </a:cxnLst>
              <a:rect l="0" t="0" r="r" b="b"/>
              <a:pathLst>
                <a:path w="278" h="277">
                  <a:moveTo>
                    <a:pt x="3" y="111"/>
                  </a:moveTo>
                  <a:cubicBezTo>
                    <a:pt x="2" y="113"/>
                    <a:pt x="2" y="115"/>
                    <a:pt x="2" y="117"/>
                  </a:cubicBezTo>
                  <a:cubicBezTo>
                    <a:pt x="1" y="120"/>
                    <a:pt x="1" y="122"/>
                    <a:pt x="1" y="124"/>
                  </a:cubicBezTo>
                  <a:cubicBezTo>
                    <a:pt x="0" y="129"/>
                    <a:pt x="0" y="134"/>
                    <a:pt x="0" y="139"/>
                  </a:cubicBezTo>
                  <a:cubicBezTo>
                    <a:pt x="0" y="143"/>
                    <a:pt x="0" y="148"/>
                    <a:pt x="1" y="153"/>
                  </a:cubicBezTo>
                  <a:cubicBezTo>
                    <a:pt x="1" y="155"/>
                    <a:pt x="1" y="157"/>
                    <a:pt x="2" y="160"/>
                  </a:cubicBezTo>
                  <a:cubicBezTo>
                    <a:pt x="2" y="162"/>
                    <a:pt x="2" y="164"/>
                    <a:pt x="3" y="167"/>
                  </a:cubicBezTo>
                  <a:cubicBezTo>
                    <a:pt x="3" y="169"/>
                    <a:pt x="4" y="171"/>
                    <a:pt x="4" y="173"/>
                  </a:cubicBezTo>
                  <a:cubicBezTo>
                    <a:pt x="5" y="178"/>
                    <a:pt x="7" y="182"/>
                    <a:pt x="8" y="186"/>
                  </a:cubicBezTo>
                  <a:cubicBezTo>
                    <a:pt x="9" y="188"/>
                    <a:pt x="10" y="191"/>
                    <a:pt x="11" y="193"/>
                  </a:cubicBezTo>
                  <a:cubicBezTo>
                    <a:pt x="12" y="195"/>
                    <a:pt x="13" y="197"/>
                    <a:pt x="14" y="199"/>
                  </a:cubicBezTo>
                  <a:cubicBezTo>
                    <a:pt x="14" y="200"/>
                    <a:pt x="15" y="201"/>
                    <a:pt x="15" y="202"/>
                  </a:cubicBezTo>
                  <a:cubicBezTo>
                    <a:pt x="16" y="204"/>
                    <a:pt x="17" y="206"/>
                    <a:pt x="18" y="208"/>
                  </a:cubicBezTo>
                  <a:cubicBezTo>
                    <a:pt x="22" y="214"/>
                    <a:pt x="25" y="219"/>
                    <a:pt x="30" y="224"/>
                  </a:cubicBezTo>
                  <a:cubicBezTo>
                    <a:pt x="32" y="227"/>
                    <a:pt x="34" y="230"/>
                    <a:pt x="36" y="232"/>
                  </a:cubicBezTo>
                  <a:cubicBezTo>
                    <a:pt x="38" y="234"/>
                    <a:pt x="39" y="235"/>
                    <a:pt x="41" y="237"/>
                  </a:cubicBezTo>
                  <a:cubicBezTo>
                    <a:pt x="42" y="238"/>
                    <a:pt x="44" y="240"/>
                    <a:pt x="45" y="241"/>
                  </a:cubicBezTo>
                  <a:cubicBezTo>
                    <a:pt x="53" y="248"/>
                    <a:pt x="61" y="254"/>
                    <a:pt x="70" y="259"/>
                  </a:cubicBezTo>
                  <a:cubicBezTo>
                    <a:pt x="72" y="260"/>
                    <a:pt x="74" y="261"/>
                    <a:pt x="76" y="262"/>
                  </a:cubicBezTo>
                  <a:cubicBezTo>
                    <a:pt x="80" y="264"/>
                    <a:pt x="84" y="266"/>
                    <a:pt x="88" y="268"/>
                  </a:cubicBezTo>
                  <a:cubicBezTo>
                    <a:pt x="90" y="269"/>
                    <a:pt x="92" y="269"/>
                    <a:pt x="94" y="270"/>
                  </a:cubicBezTo>
                  <a:cubicBezTo>
                    <a:pt x="108" y="275"/>
                    <a:pt x="123" y="277"/>
                    <a:pt x="139" y="277"/>
                  </a:cubicBezTo>
                  <a:cubicBezTo>
                    <a:pt x="149" y="277"/>
                    <a:pt x="160" y="276"/>
                    <a:pt x="170" y="274"/>
                  </a:cubicBezTo>
                  <a:cubicBezTo>
                    <a:pt x="174" y="273"/>
                    <a:pt x="179" y="272"/>
                    <a:pt x="183" y="270"/>
                  </a:cubicBezTo>
                  <a:cubicBezTo>
                    <a:pt x="186" y="269"/>
                    <a:pt x="188" y="269"/>
                    <a:pt x="190" y="268"/>
                  </a:cubicBezTo>
                  <a:cubicBezTo>
                    <a:pt x="194" y="266"/>
                    <a:pt x="198" y="264"/>
                    <a:pt x="202" y="262"/>
                  </a:cubicBezTo>
                  <a:cubicBezTo>
                    <a:pt x="204" y="261"/>
                    <a:pt x="206" y="260"/>
                    <a:pt x="208" y="259"/>
                  </a:cubicBezTo>
                  <a:cubicBezTo>
                    <a:pt x="217" y="254"/>
                    <a:pt x="225" y="248"/>
                    <a:pt x="232" y="241"/>
                  </a:cubicBezTo>
                  <a:cubicBezTo>
                    <a:pt x="234" y="240"/>
                    <a:pt x="236" y="238"/>
                    <a:pt x="237" y="237"/>
                  </a:cubicBezTo>
                  <a:cubicBezTo>
                    <a:pt x="239" y="235"/>
                    <a:pt x="240" y="234"/>
                    <a:pt x="242" y="232"/>
                  </a:cubicBezTo>
                  <a:cubicBezTo>
                    <a:pt x="244" y="230"/>
                    <a:pt x="246" y="227"/>
                    <a:pt x="248" y="224"/>
                  </a:cubicBezTo>
                  <a:cubicBezTo>
                    <a:pt x="251" y="220"/>
                    <a:pt x="254" y="216"/>
                    <a:pt x="257" y="211"/>
                  </a:cubicBezTo>
                  <a:cubicBezTo>
                    <a:pt x="258" y="210"/>
                    <a:pt x="259" y="209"/>
                    <a:pt x="259" y="208"/>
                  </a:cubicBezTo>
                  <a:cubicBezTo>
                    <a:pt x="260" y="206"/>
                    <a:pt x="262" y="204"/>
                    <a:pt x="263" y="202"/>
                  </a:cubicBezTo>
                  <a:cubicBezTo>
                    <a:pt x="263" y="201"/>
                    <a:pt x="264" y="200"/>
                    <a:pt x="264" y="199"/>
                  </a:cubicBezTo>
                  <a:cubicBezTo>
                    <a:pt x="265" y="197"/>
                    <a:pt x="266" y="195"/>
                    <a:pt x="267" y="193"/>
                  </a:cubicBezTo>
                  <a:cubicBezTo>
                    <a:pt x="268" y="191"/>
                    <a:pt x="269" y="188"/>
                    <a:pt x="269" y="186"/>
                  </a:cubicBezTo>
                  <a:cubicBezTo>
                    <a:pt x="271" y="182"/>
                    <a:pt x="272" y="178"/>
                    <a:pt x="273" y="173"/>
                  </a:cubicBezTo>
                  <a:cubicBezTo>
                    <a:pt x="274" y="171"/>
                    <a:pt x="274" y="169"/>
                    <a:pt x="275" y="167"/>
                  </a:cubicBezTo>
                  <a:cubicBezTo>
                    <a:pt x="275" y="164"/>
                    <a:pt x="276" y="162"/>
                    <a:pt x="276" y="160"/>
                  </a:cubicBezTo>
                  <a:cubicBezTo>
                    <a:pt x="277" y="157"/>
                    <a:pt x="277" y="155"/>
                    <a:pt x="277" y="153"/>
                  </a:cubicBezTo>
                  <a:cubicBezTo>
                    <a:pt x="278" y="148"/>
                    <a:pt x="278" y="143"/>
                    <a:pt x="278" y="139"/>
                  </a:cubicBezTo>
                  <a:cubicBezTo>
                    <a:pt x="278" y="134"/>
                    <a:pt x="278" y="129"/>
                    <a:pt x="277" y="124"/>
                  </a:cubicBezTo>
                  <a:cubicBezTo>
                    <a:pt x="277" y="122"/>
                    <a:pt x="277" y="120"/>
                    <a:pt x="276" y="117"/>
                  </a:cubicBezTo>
                  <a:cubicBezTo>
                    <a:pt x="276" y="115"/>
                    <a:pt x="275" y="113"/>
                    <a:pt x="275" y="111"/>
                  </a:cubicBezTo>
                  <a:cubicBezTo>
                    <a:pt x="274" y="108"/>
                    <a:pt x="274" y="106"/>
                    <a:pt x="273" y="104"/>
                  </a:cubicBezTo>
                  <a:cubicBezTo>
                    <a:pt x="272" y="99"/>
                    <a:pt x="271" y="95"/>
                    <a:pt x="269" y="91"/>
                  </a:cubicBezTo>
                  <a:cubicBezTo>
                    <a:pt x="269" y="90"/>
                    <a:pt x="269" y="89"/>
                    <a:pt x="268" y="88"/>
                  </a:cubicBezTo>
                  <a:cubicBezTo>
                    <a:pt x="267" y="85"/>
                    <a:pt x="266" y="81"/>
                    <a:pt x="264" y="78"/>
                  </a:cubicBezTo>
                  <a:cubicBezTo>
                    <a:pt x="264" y="77"/>
                    <a:pt x="263" y="76"/>
                    <a:pt x="263" y="75"/>
                  </a:cubicBezTo>
                  <a:cubicBezTo>
                    <a:pt x="262" y="73"/>
                    <a:pt x="260" y="71"/>
                    <a:pt x="259" y="69"/>
                  </a:cubicBezTo>
                  <a:cubicBezTo>
                    <a:pt x="256" y="64"/>
                    <a:pt x="252" y="58"/>
                    <a:pt x="248" y="53"/>
                  </a:cubicBezTo>
                  <a:cubicBezTo>
                    <a:pt x="246" y="50"/>
                    <a:pt x="244" y="48"/>
                    <a:pt x="242" y="45"/>
                  </a:cubicBezTo>
                  <a:cubicBezTo>
                    <a:pt x="240" y="44"/>
                    <a:pt x="239" y="42"/>
                    <a:pt x="237" y="40"/>
                  </a:cubicBezTo>
                  <a:cubicBezTo>
                    <a:pt x="236" y="39"/>
                    <a:pt x="234" y="37"/>
                    <a:pt x="232" y="36"/>
                  </a:cubicBezTo>
                  <a:cubicBezTo>
                    <a:pt x="229" y="33"/>
                    <a:pt x="226" y="30"/>
                    <a:pt x="222" y="28"/>
                  </a:cubicBezTo>
                  <a:cubicBezTo>
                    <a:pt x="218" y="24"/>
                    <a:pt x="213" y="21"/>
                    <a:pt x="208" y="18"/>
                  </a:cubicBezTo>
                  <a:cubicBezTo>
                    <a:pt x="206" y="17"/>
                    <a:pt x="204" y="16"/>
                    <a:pt x="202" y="15"/>
                  </a:cubicBezTo>
                  <a:cubicBezTo>
                    <a:pt x="201" y="14"/>
                    <a:pt x="200" y="14"/>
                    <a:pt x="199" y="14"/>
                  </a:cubicBezTo>
                  <a:cubicBezTo>
                    <a:pt x="198" y="13"/>
                    <a:pt x="197" y="12"/>
                    <a:pt x="196" y="12"/>
                  </a:cubicBezTo>
                  <a:cubicBezTo>
                    <a:pt x="196" y="12"/>
                    <a:pt x="195" y="12"/>
                    <a:pt x="195" y="11"/>
                  </a:cubicBezTo>
                  <a:cubicBezTo>
                    <a:pt x="193" y="11"/>
                    <a:pt x="191" y="10"/>
                    <a:pt x="190" y="9"/>
                  </a:cubicBezTo>
                  <a:cubicBezTo>
                    <a:pt x="190" y="9"/>
                    <a:pt x="190" y="9"/>
                    <a:pt x="190" y="9"/>
                  </a:cubicBezTo>
                  <a:cubicBezTo>
                    <a:pt x="188" y="9"/>
                    <a:pt x="186" y="8"/>
                    <a:pt x="184" y="7"/>
                  </a:cubicBezTo>
                  <a:cubicBezTo>
                    <a:pt x="184" y="7"/>
                    <a:pt x="184" y="7"/>
                    <a:pt x="183" y="7"/>
                  </a:cubicBezTo>
                  <a:cubicBezTo>
                    <a:pt x="179" y="6"/>
                    <a:pt x="175" y="4"/>
                    <a:pt x="171" y="3"/>
                  </a:cubicBezTo>
                  <a:cubicBezTo>
                    <a:pt x="169" y="3"/>
                    <a:pt x="168" y="3"/>
                    <a:pt x="167" y="3"/>
                  </a:cubicBezTo>
                  <a:cubicBezTo>
                    <a:pt x="166" y="2"/>
                    <a:pt x="165" y="2"/>
                    <a:pt x="164" y="2"/>
                  </a:cubicBezTo>
                  <a:cubicBezTo>
                    <a:pt x="157" y="1"/>
                    <a:pt x="149" y="0"/>
                    <a:pt x="141" y="0"/>
                  </a:cubicBezTo>
                  <a:cubicBezTo>
                    <a:pt x="141" y="0"/>
                    <a:pt x="140" y="0"/>
                    <a:pt x="139" y="0"/>
                  </a:cubicBezTo>
                  <a:cubicBezTo>
                    <a:pt x="137" y="0"/>
                    <a:pt x="136" y="0"/>
                    <a:pt x="135" y="0"/>
                  </a:cubicBezTo>
                  <a:cubicBezTo>
                    <a:pt x="121" y="0"/>
                    <a:pt x="107" y="3"/>
                    <a:pt x="94" y="7"/>
                  </a:cubicBezTo>
                  <a:cubicBezTo>
                    <a:pt x="92" y="8"/>
                    <a:pt x="90" y="9"/>
                    <a:pt x="88" y="9"/>
                  </a:cubicBezTo>
                  <a:cubicBezTo>
                    <a:pt x="87" y="10"/>
                    <a:pt x="87" y="10"/>
                    <a:pt x="86" y="10"/>
                  </a:cubicBezTo>
                  <a:cubicBezTo>
                    <a:pt x="85" y="11"/>
                    <a:pt x="83" y="11"/>
                    <a:pt x="82" y="12"/>
                  </a:cubicBezTo>
                  <a:cubicBezTo>
                    <a:pt x="80" y="13"/>
                    <a:pt x="78" y="14"/>
                    <a:pt x="76" y="15"/>
                  </a:cubicBezTo>
                  <a:cubicBezTo>
                    <a:pt x="74" y="16"/>
                    <a:pt x="72" y="17"/>
                    <a:pt x="70" y="18"/>
                  </a:cubicBezTo>
                  <a:cubicBezTo>
                    <a:pt x="62" y="23"/>
                    <a:pt x="55" y="28"/>
                    <a:pt x="48" y="34"/>
                  </a:cubicBezTo>
                  <a:cubicBezTo>
                    <a:pt x="47" y="34"/>
                    <a:pt x="46" y="35"/>
                    <a:pt x="45" y="36"/>
                  </a:cubicBezTo>
                  <a:cubicBezTo>
                    <a:pt x="44" y="37"/>
                    <a:pt x="42" y="39"/>
                    <a:pt x="41" y="40"/>
                  </a:cubicBezTo>
                  <a:cubicBezTo>
                    <a:pt x="39" y="42"/>
                    <a:pt x="38" y="44"/>
                    <a:pt x="36" y="45"/>
                  </a:cubicBezTo>
                  <a:cubicBezTo>
                    <a:pt x="34" y="48"/>
                    <a:pt x="32" y="50"/>
                    <a:pt x="30" y="53"/>
                  </a:cubicBezTo>
                  <a:cubicBezTo>
                    <a:pt x="25" y="58"/>
                    <a:pt x="22" y="64"/>
                    <a:pt x="18" y="69"/>
                  </a:cubicBezTo>
                  <a:cubicBezTo>
                    <a:pt x="17" y="71"/>
                    <a:pt x="16" y="73"/>
                    <a:pt x="15" y="75"/>
                  </a:cubicBezTo>
                  <a:cubicBezTo>
                    <a:pt x="15" y="76"/>
                    <a:pt x="14" y="77"/>
                    <a:pt x="14" y="78"/>
                  </a:cubicBezTo>
                  <a:cubicBezTo>
                    <a:pt x="12" y="81"/>
                    <a:pt x="11" y="85"/>
                    <a:pt x="10" y="88"/>
                  </a:cubicBezTo>
                  <a:cubicBezTo>
                    <a:pt x="9" y="89"/>
                    <a:pt x="9" y="90"/>
                    <a:pt x="8" y="91"/>
                  </a:cubicBezTo>
                  <a:cubicBezTo>
                    <a:pt x="7" y="95"/>
                    <a:pt x="5" y="99"/>
                    <a:pt x="4" y="104"/>
                  </a:cubicBezTo>
                  <a:cubicBezTo>
                    <a:pt x="4" y="106"/>
                    <a:pt x="3" y="108"/>
                    <a:pt x="3" y="111"/>
                  </a:cubicBezTo>
                  <a:moveTo>
                    <a:pt x="115" y="9"/>
                  </a:moveTo>
                  <a:cubicBezTo>
                    <a:pt x="116" y="10"/>
                    <a:pt x="116" y="10"/>
                    <a:pt x="116" y="10"/>
                  </a:cubicBezTo>
                  <a:cubicBezTo>
                    <a:pt x="118" y="10"/>
                    <a:pt x="119" y="10"/>
                    <a:pt x="121" y="10"/>
                  </a:cubicBezTo>
                  <a:cubicBezTo>
                    <a:pt x="122" y="10"/>
                    <a:pt x="123" y="10"/>
                    <a:pt x="125" y="10"/>
                  </a:cubicBezTo>
                  <a:cubicBezTo>
                    <a:pt x="127" y="10"/>
                    <a:pt x="131" y="13"/>
                    <a:pt x="133" y="12"/>
                  </a:cubicBezTo>
                  <a:cubicBezTo>
                    <a:pt x="134" y="11"/>
                    <a:pt x="134" y="11"/>
                    <a:pt x="134" y="10"/>
                  </a:cubicBezTo>
                  <a:cubicBezTo>
                    <a:pt x="135" y="9"/>
                    <a:pt x="135" y="8"/>
                    <a:pt x="136" y="7"/>
                  </a:cubicBezTo>
                  <a:cubicBezTo>
                    <a:pt x="137" y="7"/>
                    <a:pt x="138" y="7"/>
                    <a:pt x="139" y="7"/>
                  </a:cubicBezTo>
                  <a:cubicBezTo>
                    <a:pt x="148" y="7"/>
                    <a:pt x="157" y="8"/>
                    <a:pt x="165" y="10"/>
                  </a:cubicBezTo>
                  <a:cubicBezTo>
                    <a:pt x="165" y="11"/>
                    <a:pt x="164" y="10"/>
                    <a:pt x="163" y="11"/>
                  </a:cubicBezTo>
                  <a:cubicBezTo>
                    <a:pt x="162" y="11"/>
                    <a:pt x="161" y="12"/>
                    <a:pt x="160" y="12"/>
                  </a:cubicBezTo>
                  <a:cubicBezTo>
                    <a:pt x="158" y="13"/>
                    <a:pt x="155" y="12"/>
                    <a:pt x="153" y="12"/>
                  </a:cubicBezTo>
                  <a:cubicBezTo>
                    <a:pt x="153" y="13"/>
                    <a:pt x="154" y="13"/>
                    <a:pt x="155" y="14"/>
                  </a:cubicBezTo>
                  <a:cubicBezTo>
                    <a:pt x="157" y="15"/>
                    <a:pt x="159" y="15"/>
                    <a:pt x="162" y="14"/>
                  </a:cubicBezTo>
                  <a:cubicBezTo>
                    <a:pt x="163" y="14"/>
                    <a:pt x="165" y="15"/>
                    <a:pt x="166" y="14"/>
                  </a:cubicBezTo>
                  <a:cubicBezTo>
                    <a:pt x="167" y="13"/>
                    <a:pt x="167" y="12"/>
                    <a:pt x="168" y="11"/>
                  </a:cubicBezTo>
                  <a:cubicBezTo>
                    <a:pt x="168" y="11"/>
                    <a:pt x="169" y="11"/>
                    <a:pt x="169" y="11"/>
                  </a:cubicBezTo>
                  <a:cubicBezTo>
                    <a:pt x="171" y="11"/>
                    <a:pt x="172" y="11"/>
                    <a:pt x="173" y="12"/>
                  </a:cubicBezTo>
                  <a:cubicBezTo>
                    <a:pt x="173" y="13"/>
                    <a:pt x="172" y="13"/>
                    <a:pt x="172" y="14"/>
                  </a:cubicBezTo>
                  <a:cubicBezTo>
                    <a:pt x="173" y="14"/>
                    <a:pt x="175" y="14"/>
                    <a:pt x="176" y="12"/>
                  </a:cubicBezTo>
                  <a:cubicBezTo>
                    <a:pt x="176" y="13"/>
                    <a:pt x="177" y="13"/>
                    <a:pt x="177" y="13"/>
                  </a:cubicBezTo>
                  <a:cubicBezTo>
                    <a:pt x="179" y="13"/>
                    <a:pt x="181" y="14"/>
                    <a:pt x="183" y="15"/>
                  </a:cubicBezTo>
                  <a:cubicBezTo>
                    <a:pt x="186" y="16"/>
                    <a:pt x="189" y="17"/>
                    <a:pt x="192" y="18"/>
                  </a:cubicBezTo>
                  <a:cubicBezTo>
                    <a:pt x="191" y="19"/>
                    <a:pt x="191" y="19"/>
                    <a:pt x="190" y="19"/>
                  </a:cubicBezTo>
                  <a:cubicBezTo>
                    <a:pt x="189" y="19"/>
                    <a:pt x="189" y="17"/>
                    <a:pt x="187" y="18"/>
                  </a:cubicBezTo>
                  <a:cubicBezTo>
                    <a:pt x="187" y="20"/>
                    <a:pt x="189" y="20"/>
                    <a:pt x="190" y="21"/>
                  </a:cubicBezTo>
                  <a:cubicBezTo>
                    <a:pt x="191" y="22"/>
                    <a:pt x="193" y="23"/>
                    <a:pt x="193" y="24"/>
                  </a:cubicBezTo>
                  <a:cubicBezTo>
                    <a:pt x="192" y="27"/>
                    <a:pt x="190" y="24"/>
                    <a:pt x="188" y="24"/>
                  </a:cubicBezTo>
                  <a:cubicBezTo>
                    <a:pt x="186" y="24"/>
                    <a:pt x="183" y="28"/>
                    <a:pt x="181" y="25"/>
                  </a:cubicBezTo>
                  <a:cubicBezTo>
                    <a:pt x="181" y="23"/>
                    <a:pt x="183" y="23"/>
                    <a:pt x="184" y="21"/>
                  </a:cubicBezTo>
                  <a:cubicBezTo>
                    <a:pt x="183" y="21"/>
                    <a:pt x="183" y="21"/>
                    <a:pt x="183" y="21"/>
                  </a:cubicBezTo>
                  <a:cubicBezTo>
                    <a:pt x="182" y="22"/>
                    <a:pt x="181" y="22"/>
                    <a:pt x="180" y="22"/>
                  </a:cubicBezTo>
                  <a:cubicBezTo>
                    <a:pt x="180" y="23"/>
                    <a:pt x="179" y="23"/>
                    <a:pt x="177" y="24"/>
                  </a:cubicBezTo>
                  <a:cubicBezTo>
                    <a:pt x="176" y="24"/>
                    <a:pt x="175" y="24"/>
                    <a:pt x="174" y="24"/>
                  </a:cubicBezTo>
                  <a:cubicBezTo>
                    <a:pt x="173" y="25"/>
                    <a:pt x="171" y="26"/>
                    <a:pt x="169" y="27"/>
                  </a:cubicBezTo>
                  <a:cubicBezTo>
                    <a:pt x="169" y="27"/>
                    <a:pt x="168" y="27"/>
                    <a:pt x="167" y="27"/>
                  </a:cubicBezTo>
                  <a:cubicBezTo>
                    <a:pt x="165" y="28"/>
                    <a:pt x="163" y="29"/>
                    <a:pt x="161" y="30"/>
                  </a:cubicBezTo>
                  <a:cubicBezTo>
                    <a:pt x="159" y="31"/>
                    <a:pt x="157" y="32"/>
                    <a:pt x="156" y="33"/>
                  </a:cubicBezTo>
                  <a:cubicBezTo>
                    <a:pt x="155" y="33"/>
                    <a:pt x="154" y="35"/>
                    <a:pt x="154" y="36"/>
                  </a:cubicBezTo>
                  <a:cubicBezTo>
                    <a:pt x="154" y="37"/>
                    <a:pt x="156" y="37"/>
                    <a:pt x="156" y="38"/>
                  </a:cubicBezTo>
                  <a:cubicBezTo>
                    <a:pt x="156" y="39"/>
                    <a:pt x="155" y="40"/>
                    <a:pt x="155" y="41"/>
                  </a:cubicBezTo>
                  <a:cubicBezTo>
                    <a:pt x="156" y="41"/>
                    <a:pt x="157" y="41"/>
                    <a:pt x="158" y="41"/>
                  </a:cubicBezTo>
                  <a:cubicBezTo>
                    <a:pt x="161" y="41"/>
                    <a:pt x="162" y="43"/>
                    <a:pt x="164" y="44"/>
                  </a:cubicBezTo>
                  <a:cubicBezTo>
                    <a:pt x="165" y="45"/>
                    <a:pt x="167" y="46"/>
                    <a:pt x="169" y="46"/>
                  </a:cubicBezTo>
                  <a:cubicBezTo>
                    <a:pt x="171" y="46"/>
                    <a:pt x="173" y="45"/>
                    <a:pt x="173" y="47"/>
                  </a:cubicBezTo>
                  <a:cubicBezTo>
                    <a:pt x="174" y="48"/>
                    <a:pt x="171" y="49"/>
                    <a:pt x="171" y="50"/>
                  </a:cubicBezTo>
                  <a:cubicBezTo>
                    <a:pt x="172" y="51"/>
                    <a:pt x="171" y="52"/>
                    <a:pt x="171" y="53"/>
                  </a:cubicBezTo>
                  <a:cubicBezTo>
                    <a:pt x="171" y="54"/>
                    <a:pt x="172" y="56"/>
                    <a:pt x="173" y="56"/>
                  </a:cubicBezTo>
                  <a:cubicBezTo>
                    <a:pt x="174" y="56"/>
                    <a:pt x="177" y="55"/>
                    <a:pt x="177" y="53"/>
                  </a:cubicBezTo>
                  <a:cubicBezTo>
                    <a:pt x="178" y="51"/>
                    <a:pt x="178" y="49"/>
                    <a:pt x="179" y="48"/>
                  </a:cubicBezTo>
                  <a:cubicBezTo>
                    <a:pt x="186" y="48"/>
                    <a:pt x="192" y="44"/>
                    <a:pt x="191" y="37"/>
                  </a:cubicBezTo>
                  <a:cubicBezTo>
                    <a:pt x="191" y="37"/>
                    <a:pt x="191" y="36"/>
                    <a:pt x="191" y="35"/>
                  </a:cubicBezTo>
                  <a:cubicBezTo>
                    <a:pt x="191" y="34"/>
                    <a:pt x="193" y="33"/>
                    <a:pt x="193" y="31"/>
                  </a:cubicBezTo>
                  <a:cubicBezTo>
                    <a:pt x="194" y="31"/>
                    <a:pt x="194" y="30"/>
                    <a:pt x="195" y="30"/>
                  </a:cubicBezTo>
                  <a:cubicBezTo>
                    <a:pt x="195" y="29"/>
                    <a:pt x="196" y="28"/>
                    <a:pt x="197" y="27"/>
                  </a:cubicBezTo>
                  <a:cubicBezTo>
                    <a:pt x="197" y="27"/>
                    <a:pt x="197" y="27"/>
                    <a:pt x="197" y="27"/>
                  </a:cubicBezTo>
                  <a:cubicBezTo>
                    <a:pt x="198" y="27"/>
                    <a:pt x="198" y="27"/>
                    <a:pt x="199" y="27"/>
                  </a:cubicBezTo>
                  <a:cubicBezTo>
                    <a:pt x="200" y="28"/>
                    <a:pt x="201" y="28"/>
                    <a:pt x="203" y="28"/>
                  </a:cubicBezTo>
                  <a:cubicBezTo>
                    <a:pt x="203" y="28"/>
                    <a:pt x="204" y="27"/>
                    <a:pt x="205" y="28"/>
                  </a:cubicBezTo>
                  <a:cubicBezTo>
                    <a:pt x="207" y="28"/>
                    <a:pt x="207" y="30"/>
                    <a:pt x="209" y="30"/>
                  </a:cubicBezTo>
                  <a:cubicBezTo>
                    <a:pt x="210" y="31"/>
                    <a:pt x="211" y="31"/>
                    <a:pt x="211" y="32"/>
                  </a:cubicBezTo>
                  <a:cubicBezTo>
                    <a:pt x="211" y="34"/>
                    <a:pt x="209" y="34"/>
                    <a:pt x="209" y="35"/>
                  </a:cubicBezTo>
                  <a:cubicBezTo>
                    <a:pt x="209" y="35"/>
                    <a:pt x="209" y="35"/>
                    <a:pt x="209" y="35"/>
                  </a:cubicBezTo>
                  <a:cubicBezTo>
                    <a:pt x="210" y="37"/>
                    <a:pt x="211" y="38"/>
                    <a:pt x="212" y="38"/>
                  </a:cubicBezTo>
                  <a:cubicBezTo>
                    <a:pt x="213" y="38"/>
                    <a:pt x="214" y="37"/>
                    <a:pt x="215" y="37"/>
                  </a:cubicBezTo>
                  <a:cubicBezTo>
                    <a:pt x="217" y="36"/>
                    <a:pt x="218" y="35"/>
                    <a:pt x="219" y="34"/>
                  </a:cubicBezTo>
                  <a:cubicBezTo>
                    <a:pt x="220" y="35"/>
                    <a:pt x="222" y="36"/>
                    <a:pt x="223" y="38"/>
                  </a:cubicBezTo>
                  <a:cubicBezTo>
                    <a:pt x="223" y="38"/>
                    <a:pt x="223" y="39"/>
                    <a:pt x="223" y="39"/>
                  </a:cubicBezTo>
                  <a:cubicBezTo>
                    <a:pt x="224" y="41"/>
                    <a:pt x="223" y="42"/>
                    <a:pt x="223" y="44"/>
                  </a:cubicBezTo>
                  <a:cubicBezTo>
                    <a:pt x="223" y="46"/>
                    <a:pt x="227" y="46"/>
                    <a:pt x="228" y="47"/>
                  </a:cubicBezTo>
                  <a:cubicBezTo>
                    <a:pt x="229" y="48"/>
                    <a:pt x="229" y="49"/>
                    <a:pt x="229" y="49"/>
                  </a:cubicBezTo>
                  <a:cubicBezTo>
                    <a:pt x="230" y="50"/>
                    <a:pt x="231" y="50"/>
                    <a:pt x="231" y="51"/>
                  </a:cubicBezTo>
                  <a:cubicBezTo>
                    <a:pt x="231" y="54"/>
                    <a:pt x="229" y="54"/>
                    <a:pt x="229" y="57"/>
                  </a:cubicBezTo>
                  <a:cubicBezTo>
                    <a:pt x="228" y="58"/>
                    <a:pt x="227" y="58"/>
                    <a:pt x="227" y="59"/>
                  </a:cubicBezTo>
                  <a:cubicBezTo>
                    <a:pt x="227" y="62"/>
                    <a:pt x="231" y="60"/>
                    <a:pt x="232" y="62"/>
                  </a:cubicBezTo>
                  <a:cubicBezTo>
                    <a:pt x="232" y="63"/>
                    <a:pt x="231" y="64"/>
                    <a:pt x="231" y="65"/>
                  </a:cubicBezTo>
                  <a:cubicBezTo>
                    <a:pt x="232" y="66"/>
                    <a:pt x="232" y="69"/>
                    <a:pt x="230" y="69"/>
                  </a:cubicBezTo>
                  <a:cubicBezTo>
                    <a:pt x="229" y="69"/>
                    <a:pt x="229" y="67"/>
                    <a:pt x="227" y="67"/>
                  </a:cubicBezTo>
                  <a:cubicBezTo>
                    <a:pt x="227" y="67"/>
                    <a:pt x="226" y="67"/>
                    <a:pt x="225" y="67"/>
                  </a:cubicBezTo>
                  <a:cubicBezTo>
                    <a:pt x="224" y="66"/>
                    <a:pt x="223" y="66"/>
                    <a:pt x="222" y="66"/>
                  </a:cubicBezTo>
                  <a:cubicBezTo>
                    <a:pt x="221" y="66"/>
                    <a:pt x="219" y="66"/>
                    <a:pt x="218" y="65"/>
                  </a:cubicBezTo>
                  <a:cubicBezTo>
                    <a:pt x="219" y="63"/>
                    <a:pt x="222" y="61"/>
                    <a:pt x="224" y="59"/>
                  </a:cubicBezTo>
                  <a:cubicBezTo>
                    <a:pt x="225" y="58"/>
                    <a:pt x="226" y="58"/>
                    <a:pt x="226" y="56"/>
                  </a:cubicBezTo>
                  <a:cubicBezTo>
                    <a:pt x="224" y="55"/>
                    <a:pt x="223" y="57"/>
                    <a:pt x="222" y="57"/>
                  </a:cubicBezTo>
                  <a:cubicBezTo>
                    <a:pt x="220" y="58"/>
                    <a:pt x="219" y="59"/>
                    <a:pt x="218" y="59"/>
                  </a:cubicBezTo>
                  <a:cubicBezTo>
                    <a:pt x="215" y="60"/>
                    <a:pt x="212" y="58"/>
                    <a:pt x="210" y="60"/>
                  </a:cubicBezTo>
                  <a:cubicBezTo>
                    <a:pt x="209" y="61"/>
                    <a:pt x="212" y="60"/>
                    <a:pt x="212" y="62"/>
                  </a:cubicBezTo>
                  <a:cubicBezTo>
                    <a:pt x="211" y="62"/>
                    <a:pt x="210" y="62"/>
                    <a:pt x="209" y="62"/>
                  </a:cubicBezTo>
                  <a:cubicBezTo>
                    <a:pt x="208" y="61"/>
                    <a:pt x="209" y="60"/>
                    <a:pt x="208" y="60"/>
                  </a:cubicBezTo>
                  <a:cubicBezTo>
                    <a:pt x="208" y="59"/>
                    <a:pt x="205" y="59"/>
                    <a:pt x="203" y="59"/>
                  </a:cubicBezTo>
                  <a:cubicBezTo>
                    <a:pt x="202" y="59"/>
                    <a:pt x="200" y="60"/>
                    <a:pt x="200" y="62"/>
                  </a:cubicBezTo>
                  <a:cubicBezTo>
                    <a:pt x="202" y="63"/>
                    <a:pt x="205" y="61"/>
                    <a:pt x="206" y="63"/>
                  </a:cubicBezTo>
                  <a:cubicBezTo>
                    <a:pt x="205" y="65"/>
                    <a:pt x="202" y="66"/>
                    <a:pt x="203" y="68"/>
                  </a:cubicBezTo>
                  <a:cubicBezTo>
                    <a:pt x="203" y="69"/>
                    <a:pt x="204" y="71"/>
                    <a:pt x="205" y="71"/>
                  </a:cubicBezTo>
                  <a:cubicBezTo>
                    <a:pt x="206" y="71"/>
                    <a:pt x="206" y="70"/>
                    <a:pt x="207" y="70"/>
                  </a:cubicBezTo>
                  <a:cubicBezTo>
                    <a:pt x="208" y="70"/>
                    <a:pt x="208" y="71"/>
                    <a:pt x="209" y="71"/>
                  </a:cubicBezTo>
                  <a:cubicBezTo>
                    <a:pt x="210" y="70"/>
                    <a:pt x="211" y="68"/>
                    <a:pt x="212" y="69"/>
                  </a:cubicBezTo>
                  <a:cubicBezTo>
                    <a:pt x="214" y="71"/>
                    <a:pt x="211" y="72"/>
                    <a:pt x="209" y="73"/>
                  </a:cubicBezTo>
                  <a:cubicBezTo>
                    <a:pt x="206" y="74"/>
                    <a:pt x="203" y="74"/>
                    <a:pt x="201" y="75"/>
                  </a:cubicBezTo>
                  <a:cubicBezTo>
                    <a:pt x="200" y="75"/>
                    <a:pt x="197" y="79"/>
                    <a:pt x="196" y="76"/>
                  </a:cubicBezTo>
                  <a:cubicBezTo>
                    <a:pt x="196" y="74"/>
                    <a:pt x="198" y="75"/>
                    <a:pt x="198" y="73"/>
                  </a:cubicBezTo>
                  <a:cubicBezTo>
                    <a:pt x="196" y="73"/>
                    <a:pt x="194" y="74"/>
                    <a:pt x="192" y="75"/>
                  </a:cubicBezTo>
                  <a:cubicBezTo>
                    <a:pt x="189" y="76"/>
                    <a:pt x="184" y="77"/>
                    <a:pt x="183" y="80"/>
                  </a:cubicBezTo>
                  <a:cubicBezTo>
                    <a:pt x="183" y="81"/>
                    <a:pt x="183" y="82"/>
                    <a:pt x="183" y="83"/>
                  </a:cubicBezTo>
                  <a:cubicBezTo>
                    <a:pt x="183" y="83"/>
                    <a:pt x="180" y="83"/>
                    <a:pt x="179" y="83"/>
                  </a:cubicBezTo>
                  <a:cubicBezTo>
                    <a:pt x="178" y="84"/>
                    <a:pt x="177" y="85"/>
                    <a:pt x="176" y="85"/>
                  </a:cubicBezTo>
                  <a:cubicBezTo>
                    <a:pt x="175" y="85"/>
                    <a:pt x="174" y="85"/>
                    <a:pt x="174" y="85"/>
                  </a:cubicBezTo>
                  <a:cubicBezTo>
                    <a:pt x="173" y="86"/>
                    <a:pt x="172" y="87"/>
                    <a:pt x="171" y="88"/>
                  </a:cubicBezTo>
                  <a:cubicBezTo>
                    <a:pt x="170" y="89"/>
                    <a:pt x="169" y="89"/>
                    <a:pt x="169" y="90"/>
                  </a:cubicBezTo>
                  <a:cubicBezTo>
                    <a:pt x="168" y="90"/>
                    <a:pt x="168" y="92"/>
                    <a:pt x="166" y="93"/>
                  </a:cubicBezTo>
                  <a:cubicBezTo>
                    <a:pt x="165" y="93"/>
                    <a:pt x="165" y="92"/>
                    <a:pt x="164" y="93"/>
                  </a:cubicBezTo>
                  <a:cubicBezTo>
                    <a:pt x="164" y="94"/>
                    <a:pt x="165" y="97"/>
                    <a:pt x="164" y="99"/>
                  </a:cubicBezTo>
                  <a:cubicBezTo>
                    <a:pt x="162" y="100"/>
                    <a:pt x="160" y="101"/>
                    <a:pt x="158" y="103"/>
                  </a:cubicBezTo>
                  <a:cubicBezTo>
                    <a:pt x="157" y="103"/>
                    <a:pt x="155" y="104"/>
                    <a:pt x="154" y="104"/>
                  </a:cubicBezTo>
                  <a:cubicBezTo>
                    <a:pt x="153" y="105"/>
                    <a:pt x="152" y="106"/>
                    <a:pt x="151" y="107"/>
                  </a:cubicBezTo>
                  <a:cubicBezTo>
                    <a:pt x="148" y="108"/>
                    <a:pt x="144" y="110"/>
                    <a:pt x="144" y="115"/>
                  </a:cubicBezTo>
                  <a:cubicBezTo>
                    <a:pt x="144" y="116"/>
                    <a:pt x="145" y="117"/>
                    <a:pt x="145" y="118"/>
                  </a:cubicBezTo>
                  <a:cubicBezTo>
                    <a:pt x="145" y="118"/>
                    <a:pt x="145" y="119"/>
                    <a:pt x="145" y="120"/>
                  </a:cubicBezTo>
                  <a:cubicBezTo>
                    <a:pt x="145" y="121"/>
                    <a:pt x="146" y="123"/>
                    <a:pt x="145" y="124"/>
                  </a:cubicBezTo>
                  <a:cubicBezTo>
                    <a:pt x="143" y="123"/>
                    <a:pt x="140" y="123"/>
                    <a:pt x="139" y="122"/>
                  </a:cubicBezTo>
                  <a:cubicBezTo>
                    <a:pt x="139" y="120"/>
                    <a:pt x="140" y="119"/>
                    <a:pt x="140" y="118"/>
                  </a:cubicBezTo>
                  <a:cubicBezTo>
                    <a:pt x="139" y="117"/>
                    <a:pt x="138" y="115"/>
                    <a:pt x="137" y="115"/>
                  </a:cubicBezTo>
                  <a:cubicBezTo>
                    <a:pt x="136" y="114"/>
                    <a:pt x="135" y="115"/>
                    <a:pt x="134" y="115"/>
                  </a:cubicBezTo>
                  <a:cubicBezTo>
                    <a:pt x="133" y="115"/>
                    <a:pt x="132" y="114"/>
                    <a:pt x="131" y="114"/>
                  </a:cubicBezTo>
                  <a:cubicBezTo>
                    <a:pt x="129" y="113"/>
                    <a:pt x="127" y="114"/>
                    <a:pt x="125" y="114"/>
                  </a:cubicBezTo>
                  <a:cubicBezTo>
                    <a:pt x="123" y="115"/>
                    <a:pt x="122" y="117"/>
                    <a:pt x="119" y="117"/>
                  </a:cubicBezTo>
                  <a:cubicBezTo>
                    <a:pt x="118" y="117"/>
                    <a:pt x="117" y="116"/>
                    <a:pt x="116" y="116"/>
                  </a:cubicBezTo>
                  <a:cubicBezTo>
                    <a:pt x="115" y="115"/>
                    <a:pt x="113" y="115"/>
                    <a:pt x="112" y="115"/>
                  </a:cubicBezTo>
                  <a:cubicBezTo>
                    <a:pt x="109" y="115"/>
                    <a:pt x="107" y="117"/>
                    <a:pt x="105" y="118"/>
                  </a:cubicBezTo>
                  <a:cubicBezTo>
                    <a:pt x="103" y="119"/>
                    <a:pt x="101" y="121"/>
                    <a:pt x="100" y="123"/>
                  </a:cubicBezTo>
                  <a:cubicBezTo>
                    <a:pt x="100" y="124"/>
                    <a:pt x="100" y="125"/>
                    <a:pt x="100" y="126"/>
                  </a:cubicBezTo>
                  <a:cubicBezTo>
                    <a:pt x="99" y="127"/>
                    <a:pt x="99" y="128"/>
                    <a:pt x="98" y="128"/>
                  </a:cubicBezTo>
                  <a:cubicBezTo>
                    <a:pt x="97" y="131"/>
                    <a:pt x="95" y="135"/>
                    <a:pt x="97" y="140"/>
                  </a:cubicBezTo>
                  <a:cubicBezTo>
                    <a:pt x="97" y="140"/>
                    <a:pt x="99" y="144"/>
                    <a:pt x="99" y="145"/>
                  </a:cubicBezTo>
                  <a:cubicBezTo>
                    <a:pt x="100" y="146"/>
                    <a:pt x="102" y="147"/>
                    <a:pt x="104" y="147"/>
                  </a:cubicBezTo>
                  <a:cubicBezTo>
                    <a:pt x="105" y="147"/>
                    <a:pt x="106" y="146"/>
                    <a:pt x="107" y="146"/>
                  </a:cubicBezTo>
                  <a:cubicBezTo>
                    <a:pt x="108" y="146"/>
                    <a:pt x="110" y="146"/>
                    <a:pt x="111" y="146"/>
                  </a:cubicBezTo>
                  <a:cubicBezTo>
                    <a:pt x="114" y="145"/>
                    <a:pt x="113" y="140"/>
                    <a:pt x="117" y="139"/>
                  </a:cubicBezTo>
                  <a:cubicBezTo>
                    <a:pt x="118" y="138"/>
                    <a:pt x="120" y="138"/>
                    <a:pt x="122" y="138"/>
                  </a:cubicBezTo>
                  <a:cubicBezTo>
                    <a:pt x="123" y="138"/>
                    <a:pt x="123" y="140"/>
                    <a:pt x="123" y="141"/>
                  </a:cubicBezTo>
                  <a:cubicBezTo>
                    <a:pt x="123" y="141"/>
                    <a:pt x="122" y="142"/>
                    <a:pt x="122" y="143"/>
                  </a:cubicBezTo>
                  <a:cubicBezTo>
                    <a:pt x="122" y="144"/>
                    <a:pt x="122" y="145"/>
                    <a:pt x="121" y="146"/>
                  </a:cubicBezTo>
                  <a:cubicBezTo>
                    <a:pt x="121" y="147"/>
                    <a:pt x="120" y="148"/>
                    <a:pt x="119" y="149"/>
                  </a:cubicBezTo>
                  <a:cubicBezTo>
                    <a:pt x="119" y="149"/>
                    <a:pt x="119" y="150"/>
                    <a:pt x="119" y="151"/>
                  </a:cubicBezTo>
                  <a:cubicBezTo>
                    <a:pt x="119" y="152"/>
                    <a:pt x="118" y="152"/>
                    <a:pt x="118" y="153"/>
                  </a:cubicBezTo>
                  <a:cubicBezTo>
                    <a:pt x="121" y="155"/>
                    <a:pt x="125" y="153"/>
                    <a:pt x="128" y="153"/>
                  </a:cubicBezTo>
                  <a:cubicBezTo>
                    <a:pt x="129" y="154"/>
                    <a:pt x="132" y="155"/>
                    <a:pt x="132" y="157"/>
                  </a:cubicBezTo>
                  <a:cubicBezTo>
                    <a:pt x="132" y="158"/>
                    <a:pt x="131" y="159"/>
                    <a:pt x="130" y="161"/>
                  </a:cubicBezTo>
                  <a:cubicBezTo>
                    <a:pt x="130" y="162"/>
                    <a:pt x="129" y="165"/>
                    <a:pt x="129" y="166"/>
                  </a:cubicBezTo>
                  <a:cubicBezTo>
                    <a:pt x="129" y="169"/>
                    <a:pt x="133" y="173"/>
                    <a:pt x="136" y="173"/>
                  </a:cubicBezTo>
                  <a:cubicBezTo>
                    <a:pt x="138" y="173"/>
                    <a:pt x="140" y="170"/>
                    <a:pt x="144" y="172"/>
                  </a:cubicBezTo>
                  <a:cubicBezTo>
                    <a:pt x="145" y="172"/>
                    <a:pt x="146" y="174"/>
                    <a:pt x="147" y="174"/>
                  </a:cubicBezTo>
                  <a:cubicBezTo>
                    <a:pt x="148" y="174"/>
                    <a:pt x="150" y="172"/>
                    <a:pt x="150" y="171"/>
                  </a:cubicBezTo>
                  <a:cubicBezTo>
                    <a:pt x="151" y="169"/>
                    <a:pt x="151" y="168"/>
                    <a:pt x="153" y="167"/>
                  </a:cubicBezTo>
                  <a:cubicBezTo>
                    <a:pt x="154" y="166"/>
                    <a:pt x="156" y="167"/>
                    <a:pt x="158" y="166"/>
                  </a:cubicBezTo>
                  <a:cubicBezTo>
                    <a:pt x="159" y="166"/>
                    <a:pt x="159" y="165"/>
                    <a:pt x="160" y="164"/>
                  </a:cubicBezTo>
                  <a:cubicBezTo>
                    <a:pt x="161" y="164"/>
                    <a:pt x="162" y="163"/>
                    <a:pt x="163" y="164"/>
                  </a:cubicBezTo>
                  <a:cubicBezTo>
                    <a:pt x="164" y="165"/>
                    <a:pt x="161" y="165"/>
                    <a:pt x="162" y="167"/>
                  </a:cubicBezTo>
                  <a:cubicBezTo>
                    <a:pt x="164" y="168"/>
                    <a:pt x="165" y="165"/>
                    <a:pt x="167" y="165"/>
                  </a:cubicBezTo>
                  <a:cubicBezTo>
                    <a:pt x="167" y="165"/>
                    <a:pt x="169" y="166"/>
                    <a:pt x="170" y="166"/>
                  </a:cubicBezTo>
                  <a:cubicBezTo>
                    <a:pt x="171" y="167"/>
                    <a:pt x="171" y="168"/>
                    <a:pt x="173" y="168"/>
                  </a:cubicBezTo>
                  <a:cubicBezTo>
                    <a:pt x="173" y="168"/>
                    <a:pt x="175" y="168"/>
                    <a:pt x="176" y="168"/>
                  </a:cubicBezTo>
                  <a:cubicBezTo>
                    <a:pt x="177" y="168"/>
                    <a:pt x="178" y="170"/>
                    <a:pt x="179" y="170"/>
                  </a:cubicBezTo>
                  <a:cubicBezTo>
                    <a:pt x="181" y="169"/>
                    <a:pt x="182" y="168"/>
                    <a:pt x="183" y="168"/>
                  </a:cubicBezTo>
                  <a:cubicBezTo>
                    <a:pt x="185" y="167"/>
                    <a:pt x="186" y="168"/>
                    <a:pt x="188" y="170"/>
                  </a:cubicBezTo>
                  <a:cubicBezTo>
                    <a:pt x="189" y="170"/>
                    <a:pt x="189" y="168"/>
                    <a:pt x="190" y="169"/>
                  </a:cubicBezTo>
                  <a:cubicBezTo>
                    <a:pt x="189" y="170"/>
                    <a:pt x="190" y="171"/>
                    <a:pt x="191" y="172"/>
                  </a:cubicBezTo>
                  <a:cubicBezTo>
                    <a:pt x="191" y="172"/>
                    <a:pt x="191" y="173"/>
                    <a:pt x="191" y="173"/>
                  </a:cubicBezTo>
                  <a:cubicBezTo>
                    <a:pt x="192" y="174"/>
                    <a:pt x="194" y="174"/>
                    <a:pt x="195" y="175"/>
                  </a:cubicBezTo>
                  <a:cubicBezTo>
                    <a:pt x="196" y="175"/>
                    <a:pt x="196" y="177"/>
                    <a:pt x="198" y="178"/>
                  </a:cubicBezTo>
                  <a:cubicBezTo>
                    <a:pt x="199" y="179"/>
                    <a:pt x="201" y="181"/>
                    <a:pt x="203" y="181"/>
                  </a:cubicBezTo>
                  <a:cubicBezTo>
                    <a:pt x="204" y="181"/>
                    <a:pt x="206" y="181"/>
                    <a:pt x="207" y="181"/>
                  </a:cubicBezTo>
                  <a:cubicBezTo>
                    <a:pt x="210" y="181"/>
                    <a:pt x="212" y="183"/>
                    <a:pt x="214" y="184"/>
                  </a:cubicBezTo>
                  <a:cubicBezTo>
                    <a:pt x="215" y="185"/>
                    <a:pt x="217" y="186"/>
                    <a:pt x="217" y="187"/>
                  </a:cubicBezTo>
                  <a:cubicBezTo>
                    <a:pt x="217" y="188"/>
                    <a:pt x="217" y="189"/>
                    <a:pt x="217" y="190"/>
                  </a:cubicBezTo>
                  <a:cubicBezTo>
                    <a:pt x="218" y="192"/>
                    <a:pt x="221" y="193"/>
                    <a:pt x="220" y="196"/>
                  </a:cubicBezTo>
                  <a:cubicBezTo>
                    <a:pt x="220" y="197"/>
                    <a:pt x="221" y="197"/>
                    <a:pt x="222" y="198"/>
                  </a:cubicBezTo>
                  <a:cubicBezTo>
                    <a:pt x="223" y="198"/>
                    <a:pt x="224" y="199"/>
                    <a:pt x="225" y="199"/>
                  </a:cubicBezTo>
                  <a:cubicBezTo>
                    <a:pt x="225" y="200"/>
                    <a:pt x="226" y="199"/>
                    <a:pt x="227" y="199"/>
                  </a:cubicBezTo>
                  <a:cubicBezTo>
                    <a:pt x="228" y="199"/>
                    <a:pt x="229" y="200"/>
                    <a:pt x="231" y="201"/>
                  </a:cubicBezTo>
                  <a:cubicBezTo>
                    <a:pt x="232" y="201"/>
                    <a:pt x="233" y="201"/>
                    <a:pt x="234" y="202"/>
                  </a:cubicBezTo>
                  <a:cubicBezTo>
                    <a:pt x="234" y="202"/>
                    <a:pt x="235" y="204"/>
                    <a:pt x="235" y="204"/>
                  </a:cubicBezTo>
                  <a:cubicBezTo>
                    <a:pt x="236" y="205"/>
                    <a:pt x="237" y="204"/>
                    <a:pt x="238" y="204"/>
                  </a:cubicBezTo>
                  <a:cubicBezTo>
                    <a:pt x="240" y="204"/>
                    <a:pt x="242" y="205"/>
                    <a:pt x="244" y="205"/>
                  </a:cubicBezTo>
                  <a:cubicBezTo>
                    <a:pt x="245" y="205"/>
                    <a:pt x="245" y="205"/>
                    <a:pt x="246" y="205"/>
                  </a:cubicBezTo>
                  <a:cubicBezTo>
                    <a:pt x="248" y="205"/>
                    <a:pt x="249" y="206"/>
                    <a:pt x="251" y="208"/>
                  </a:cubicBezTo>
                  <a:cubicBezTo>
                    <a:pt x="233" y="237"/>
                    <a:pt x="204" y="258"/>
                    <a:pt x="170" y="266"/>
                  </a:cubicBezTo>
                  <a:cubicBezTo>
                    <a:pt x="170" y="265"/>
                    <a:pt x="169" y="264"/>
                    <a:pt x="169" y="262"/>
                  </a:cubicBezTo>
                  <a:cubicBezTo>
                    <a:pt x="169" y="260"/>
                    <a:pt x="169" y="258"/>
                    <a:pt x="169" y="255"/>
                  </a:cubicBezTo>
                  <a:cubicBezTo>
                    <a:pt x="169" y="253"/>
                    <a:pt x="168" y="250"/>
                    <a:pt x="168" y="249"/>
                  </a:cubicBezTo>
                  <a:cubicBezTo>
                    <a:pt x="167" y="247"/>
                    <a:pt x="164" y="245"/>
                    <a:pt x="162" y="244"/>
                  </a:cubicBezTo>
                  <a:cubicBezTo>
                    <a:pt x="161" y="244"/>
                    <a:pt x="160" y="243"/>
                    <a:pt x="159" y="243"/>
                  </a:cubicBezTo>
                  <a:cubicBezTo>
                    <a:pt x="156" y="242"/>
                    <a:pt x="151" y="239"/>
                    <a:pt x="150" y="237"/>
                  </a:cubicBezTo>
                  <a:cubicBezTo>
                    <a:pt x="150" y="236"/>
                    <a:pt x="150" y="235"/>
                    <a:pt x="150" y="234"/>
                  </a:cubicBezTo>
                  <a:cubicBezTo>
                    <a:pt x="149" y="233"/>
                    <a:pt x="148" y="231"/>
                    <a:pt x="147" y="230"/>
                  </a:cubicBezTo>
                  <a:cubicBezTo>
                    <a:pt x="145" y="227"/>
                    <a:pt x="143" y="224"/>
                    <a:pt x="142" y="221"/>
                  </a:cubicBezTo>
                  <a:cubicBezTo>
                    <a:pt x="141" y="219"/>
                    <a:pt x="140" y="218"/>
                    <a:pt x="139" y="216"/>
                  </a:cubicBezTo>
                  <a:cubicBezTo>
                    <a:pt x="138" y="216"/>
                    <a:pt x="136" y="215"/>
                    <a:pt x="136" y="214"/>
                  </a:cubicBezTo>
                  <a:cubicBezTo>
                    <a:pt x="136" y="213"/>
                    <a:pt x="135" y="211"/>
                    <a:pt x="135" y="210"/>
                  </a:cubicBezTo>
                  <a:cubicBezTo>
                    <a:pt x="135" y="208"/>
                    <a:pt x="138" y="207"/>
                    <a:pt x="138" y="206"/>
                  </a:cubicBezTo>
                  <a:cubicBezTo>
                    <a:pt x="138" y="205"/>
                    <a:pt x="136" y="204"/>
                    <a:pt x="136" y="203"/>
                  </a:cubicBezTo>
                  <a:cubicBezTo>
                    <a:pt x="135" y="201"/>
                    <a:pt x="136" y="200"/>
                    <a:pt x="137" y="198"/>
                  </a:cubicBezTo>
                  <a:cubicBezTo>
                    <a:pt x="138" y="197"/>
                    <a:pt x="138" y="196"/>
                    <a:pt x="138" y="196"/>
                  </a:cubicBezTo>
                  <a:cubicBezTo>
                    <a:pt x="139" y="195"/>
                    <a:pt x="140" y="195"/>
                    <a:pt x="141" y="194"/>
                  </a:cubicBezTo>
                  <a:cubicBezTo>
                    <a:pt x="141" y="193"/>
                    <a:pt x="141" y="192"/>
                    <a:pt x="142" y="191"/>
                  </a:cubicBezTo>
                  <a:cubicBezTo>
                    <a:pt x="143" y="190"/>
                    <a:pt x="145" y="189"/>
                    <a:pt x="145" y="188"/>
                  </a:cubicBezTo>
                  <a:cubicBezTo>
                    <a:pt x="146" y="187"/>
                    <a:pt x="146" y="181"/>
                    <a:pt x="145" y="180"/>
                  </a:cubicBezTo>
                  <a:cubicBezTo>
                    <a:pt x="145" y="178"/>
                    <a:pt x="144" y="178"/>
                    <a:pt x="144" y="177"/>
                  </a:cubicBezTo>
                  <a:cubicBezTo>
                    <a:pt x="143" y="175"/>
                    <a:pt x="143" y="173"/>
                    <a:pt x="141" y="173"/>
                  </a:cubicBezTo>
                  <a:cubicBezTo>
                    <a:pt x="140" y="173"/>
                    <a:pt x="139" y="174"/>
                    <a:pt x="138" y="175"/>
                  </a:cubicBezTo>
                  <a:cubicBezTo>
                    <a:pt x="138" y="176"/>
                    <a:pt x="138" y="177"/>
                    <a:pt x="137" y="177"/>
                  </a:cubicBezTo>
                  <a:cubicBezTo>
                    <a:pt x="135" y="178"/>
                    <a:pt x="135" y="176"/>
                    <a:pt x="133" y="175"/>
                  </a:cubicBezTo>
                  <a:cubicBezTo>
                    <a:pt x="132" y="175"/>
                    <a:pt x="131" y="175"/>
                    <a:pt x="130" y="175"/>
                  </a:cubicBezTo>
                  <a:cubicBezTo>
                    <a:pt x="129" y="174"/>
                    <a:pt x="128" y="172"/>
                    <a:pt x="127" y="171"/>
                  </a:cubicBezTo>
                  <a:cubicBezTo>
                    <a:pt x="126" y="170"/>
                    <a:pt x="124" y="171"/>
                    <a:pt x="124" y="170"/>
                  </a:cubicBezTo>
                  <a:cubicBezTo>
                    <a:pt x="123" y="169"/>
                    <a:pt x="124" y="168"/>
                    <a:pt x="124" y="167"/>
                  </a:cubicBezTo>
                  <a:cubicBezTo>
                    <a:pt x="122" y="166"/>
                    <a:pt x="120" y="162"/>
                    <a:pt x="119" y="161"/>
                  </a:cubicBezTo>
                  <a:cubicBezTo>
                    <a:pt x="117" y="161"/>
                    <a:pt x="115" y="161"/>
                    <a:pt x="114" y="160"/>
                  </a:cubicBezTo>
                  <a:cubicBezTo>
                    <a:pt x="113" y="160"/>
                    <a:pt x="112" y="160"/>
                    <a:pt x="112" y="159"/>
                  </a:cubicBezTo>
                  <a:cubicBezTo>
                    <a:pt x="111" y="159"/>
                    <a:pt x="110" y="159"/>
                    <a:pt x="109" y="159"/>
                  </a:cubicBezTo>
                  <a:cubicBezTo>
                    <a:pt x="106" y="157"/>
                    <a:pt x="104" y="153"/>
                    <a:pt x="101" y="153"/>
                  </a:cubicBezTo>
                  <a:cubicBezTo>
                    <a:pt x="99" y="153"/>
                    <a:pt x="98" y="154"/>
                    <a:pt x="96" y="154"/>
                  </a:cubicBezTo>
                  <a:cubicBezTo>
                    <a:pt x="95" y="154"/>
                    <a:pt x="93" y="153"/>
                    <a:pt x="91" y="152"/>
                  </a:cubicBezTo>
                  <a:cubicBezTo>
                    <a:pt x="89" y="151"/>
                    <a:pt x="87" y="151"/>
                    <a:pt x="85" y="150"/>
                  </a:cubicBezTo>
                  <a:cubicBezTo>
                    <a:pt x="84" y="150"/>
                    <a:pt x="83" y="148"/>
                    <a:pt x="82" y="148"/>
                  </a:cubicBezTo>
                  <a:cubicBezTo>
                    <a:pt x="82" y="148"/>
                    <a:pt x="80" y="147"/>
                    <a:pt x="80" y="147"/>
                  </a:cubicBezTo>
                  <a:cubicBezTo>
                    <a:pt x="79" y="147"/>
                    <a:pt x="78" y="146"/>
                    <a:pt x="77" y="145"/>
                  </a:cubicBezTo>
                  <a:cubicBezTo>
                    <a:pt x="75" y="144"/>
                    <a:pt x="74" y="143"/>
                    <a:pt x="74" y="142"/>
                  </a:cubicBezTo>
                  <a:cubicBezTo>
                    <a:pt x="74" y="141"/>
                    <a:pt x="75" y="140"/>
                    <a:pt x="75" y="139"/>
                  </a:cubicBezTo>
                  <a:cubicBezTo>
                    <a:pt x="76" y="135"/>
                    <a:pt x="73" y="133"/>
                    <a:pt x="71" y="130"/>
                  </a:cubicBezTo>
                  <a:cubicBezTo>
                    <a:pt x="70" y="129"/>
                    <a:pt x="69" y="128"/>
                    <a:pt x="68" y="126"/>
                  </a:cubicBezTo>
                  <a:cubicBezTo>
                    <a:pt x="68" y="125"/>
                    <a:pt x="68" y="125"/>
                    <a:pt x="68" y="124"/>
                  </a:cubicBezTo>
                  <a:cubicBezTo>
                    <a:pt x="67" y="123"/>
                    <a:pt x="66" y="122"/>
                    <a:pt x="65" y="121"/>
                  </a:cubicBezTo>
                  <a:cubicBezTo>
                    <a:pt x="64" y="119"/>
                    <a:pt x="62" y="118"/>
                    <a:pt x="62" y="117"/>
                  </a:cubicBezTo>
                  <a:cubicBezTo>
                    <a:pt x="62" y="115"/>
                    <a:pt x="63" y="113"/>
                    <a:pt x="62" y="112"/>
                  </a:cubicBezTo>
                  <a:cubicBezTo>
                    <a:pt x="61" y="109"/>
                    <a:pt x="57" y="110"/>
                    <a:pt x="58" y="114"/>
                  </a:cubicBezTo>
                  <a:cubicBezTo>
                    <a:pt x="58" y="115"/>
                    <a:pt x="59" y="116"/>
                    <a:pt x="60" y="117"/>
                  </a:cubicBezTo>
                  <a:cubicBezTo>
                    <a:pt x="60" y="118"/>
                    <a:pt x="60" y="119"/>
                    <a:pt x="60" y="121"/>
                  </a:cubicBezTo>
                  <a:cubicBezTo>
                    <a:pt x="61" y="122"/>
                    <a:pt x="62" y="123"/>
                    <a:pt x="62" y="124"/>
                  </a:cubicBezTo>
                  <a:cubicBezTo>
                    <a:pt x="63" y="126"/>
                    <a:pt x="63" y="128"/>
                    <a:pt x="64" y="130"/>
                  </a:cubicBezTo>
                  <a:cubicBezTo>
                    <a:pt x="64" y="131"/>
                    <a:pt x="66" y="132"/>
                    <a:pt x="65" y="133"/>
                  </a:cubicBezTo>
                  <a:cubicBezTo>
                    <a:pt x="63" y="133"/>
                    <a:pt x="63" y="132"/>
                    <a:pt x="62" y="131"/>
                  </a:cubicBezTo>
                  <a:cubicBezTo>
                    <a:pt x="62" y="131"/>
                    <a:pt x="60" y="130"/>
                    <a:pt x="60" y="129"/>
                  </a:cubicBezTo>
                  <a:cubicBezTo>
                    <a:pt x="59" y="128"/>
                    <a:pt x="60" y="127"/>
                    <a:pt x="60" y="126"/>
                  </a:cubicBezTo>
                  <a:cubicBezTo>
                    <a:pt x="59" y="124"/>
                    <a:pt x="55" y="124"/>
                    <a:pt x="55" y="121"/>
                  </a:cubicBezTo>
                  <a:cubicBezTo>
                    <a:pt x="55" y="120"/>
                    <a:pt x="57" y="120"/>
                    <a:pt x="57" y="119"/>
                  </a:cubicBezTo>
                  <a:cubicBezTo>
                    <a:pt x="57" y="117"/>
                    <a:pt x="55" y="116"/>
                    <a:pt x="54" y="115"/>
                  </a:cubicBezTo>
                  <a:cubicBezTo>
                    <a:pt x="54" y="114"/>
                    <a:pt x="54" y="112"/>
                    <a:pt x="54" y="110"/>
                  </a:cubicBezTo>
                  <a:cubicBezTo>
                    <a:pt x="54" y="109"/>
                    <a:pt x="54" y="107"/>
                    <a:pt x="54" y="106"/>
                  </a:cubicBezTo>
                  <a:cubicBezTo>
                    <a:pt x="53" y="105"/>
                    <a:pt x="52" y="103"/>
                    <a:pt x="51" y="103"/>
                  </a:cubicBezTo>
                  <a:cubicBezTo>
                    <a:pt x="49" y="102"/>
                    <a:pt x="48" y="103"/>
                    <a:pt x="48" y="101"/>
                  </a:cubicBezTo>
                  <a:cubicBezTo>
                    <a:pt x="47" y="101"/>
                    <a:pt x="47" y="99"/>
                    <a:pt x="47" y="98"/>
                  </a:cubicBezTo>
                  <a:cubicBezTo>
                    <a:pt x="46" y="96"/>
                    <a:pt x="47" y="94"/>
                    <a:pt x="47" y="92"/>
                  </a:cubicBezTo>
                  <a:cubicBezTo>
                    <a:pt x="46" y="90"/>
                    <a:pt x="46" y="88"/>
                    <a:pt x="47" y="86"/>
                  </a:cubicBezTo>
                  <a:cubicBezTo>
                    <a:pt x="47" y="85"/>
                    <a:pt x="49" y="84"/>
                    <a:pt x="49" y="83"/>
                  </a:cubicBezTo>
                  <a:cubicBezTo>
                    <a:pt x="50" y="82"/>
                    <a:pt x="50" y="80"/>
                    <a:pt x="51" y="79"/>
                  </a:cubicBezTo>
                  <a:cubicBezTo>
                    <a:pt x="52" y="77"/>
                    <a:pt x="54" y="76"/>
                    <a:pt x="56" y="74"/>
                  </a:cubicBezTo>
                  <a:cubicBezTo>
                    <a:pt x="57" y="72"/>
                    <a:pt x="59" y="70"/>
                    <a:pt x="60" y="67"/>
                  </a:cubicBezTo>
                  <a:cubicBezTo>
                    <a:pt x="60" y="66"/>
                    <a:pt x="61" y="64"/>
                    <a:pt x="61" y="63"/>
                  </a:cubicBezTo>
                  <a:cubicBezTo>
                    <a:pt x="61" y="62"/>
                    <a:pt x="58" y="61"/>
                    <a:pt x="58" y="59"/>
                  </a:cubicBezTo>
                  <a:cubicBezTo>
                    <a:pt x="59" y="58"/>
                    <a:pt x="60" y="58"/>
                    <a:pt x="61" y="57"/>
                  </a:cubicBezTo>
                  <a:cubicBezTo>
                    <a:pt x="61" y="57"/>
                    <a:pt x="61" y="55"/>
                    <a:pt x="61" y="54"/>
                  </a:cubicBezTo>
                  <a:cubicBezTo>
                    <a:pt x="61" y="53"/>
                    <a:pt x="60" y="51"/>
                    <a:pt x="61" y="50"/>
                  </a:cubicBezTo>
                  <a:cubicBezTo>
                    <a:pt x="61" y="49"/>
                    <a:pt x="63" y="48"/>
                    <a:pt x="62" y="47"/>
                  </a:cubicBezTo>
                  <a:cubicBezTo>
                    <a:pt x="61" y="45"/>
                    <a:pt x="59" y="47"/>
                    <a:pt x="58" y="46"/>
                  </a:cubicBezTo>
                  <a:cubicBezTo>
                    <a:pt x="57" y="46"/>
                    <a:pt x="58" y="45"/>
                    <a:pt x="58" y="43"/>
                  </a:cubicBezTo>
                  <a:cubicBezTo>
                    <a:pt x="58" y="42"/>
                    <a:pt x="58" y="42"/>
                    <a:pt x="58" y="41"/>
                  </a:cubicBezTo>
                  <a:cubicBezTo>
                    <a:pt x="58" y="41"/>
                    <a:pt x="59" y="39"/>
                    <a:pt x="59" y="39"/>
                  </a:cubicBezTo>
                  <a:cubicBezTo>
                    <a:pt x="58" y="38"/>
                    <a:pt x="58" y="37"/>
                    <a:pt x="57" y="36"/>
                  </a:cubicBezTo>
                  <a:cubicBezTo>
                    <a:pt x="74" y="23"/>
                    <a:pt x="94" y="13"/>
                    <a:pt x="115" y="9"/>
                  </a:cubicBezTo>
                </a:path>
              </a:pathLst>
            </a:custGeom>
            <a:solidFill>
              <a:srgbClr val="FFFFFF"/>
            </a:solidFill>
            <a:ln w="9525">
              <a:noFill/>
              <a:round/>
              <a:headEnd/>
              <a:tailEnd/>
            </a:ln>
          </p:spPr>
          <p:txBody>
            <a:bodyPr vert="horz" wrap="square" lIns="34286" tIns="17143" rIns="34286" bIns="17143" numCol="1" anchor="t" anchorCtr="0" compatLnSpc="1">
              <a:prstTxWarp prst="textNoShape">
                <a:avLst/>
              </a:prstTxWarp>
            </a:bodyPr>
            <a:lstStyle/>
            <a:p>
              <a:endParaRPr lang="en-US" sz="806" dirty="0"/>
            </a:p>
          </p:txBody>
        </p:sp>
      </p:grpSp>
      <p:grpSp>
        <p:nvGrpSpPr>
          <p:cNvPr id="22" name="Grouper 3"/>
          <p:cNvGrpSpPr/>
          <p:nvPr/>
        </p:nvGrpSpPr>
        <p:grpSpPr>
          <a:xfrm>
            <a:off x="6337571" y="2450630"/>
            <a:ext cx="1600724" cy="1600724"/>
            <a:chOff x="11831571" y="3215372"/>
            <a:chExt cx="4269152" cy="4269152"/>
          </a:xfrm>
        </p:grpSpPr>
        <p:sp>
          <p:nvSpPr>
            <p:cNvPr id="23" name="Oval 22"/>
            <p:cNvSpPr/>
            <p:nvPr/>
          </p:nvSpPr>
          <p:spPr>
            <a:xfrm>
              <a:off x="11831571" y="3215372"/>
              <a:ext cx="4269152" cy="4269152"/>
            </a:xfrm>
            <a:prstGeom prst="ellipse">
              <a:avLst/>
            </a:prstGeom>
            <a:solidFill>
              <a:srgbClr val="82002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algn="ctr"/>
              <a:endParaRPr lang="en-US" sz="806" dirty="0"/>
            </a:p>
          </p:txBody>
        </p:sp>
        <p:sp>
          <p:nvSpPr>
            <p:cNvPr id="24" name="Freeform 537"/>
            <p:cNvSpPr>
              <a:spLocks noChangeAspect="1" noChangeArrowheads="1"/>
            </p:cNvSpPr>
            <p:nvPr/>
          </p:nvSpPr>
          <p:spPr bwMode="auto">
            <a:xfrm>
              <a:off x="12931777" y="4270445"/>
              <a:ext cx="2016000" cy="2151251"/>
            </a:xfrm>
            <a:custGeom>
              <a:avLst/>
              <a:gdLst>
                <a:gd name="T0" fmla="*/ 502 w 526"/>
                <a:gd name="T1" fmla="*/ 140 h 561"/>
                <a:gd name="T2" fmla="*/ 356 w 526"/>
                <a:gd name="T3" fmla="*/ 111 h 561"/>
                <a:gd name="T4" fmla="*/ 164 w 526"/>
                <a:gd name="T5" fmla="*/ 111 h 561"/>
                <a:gd name="T6" fmla="*/ 53 w 526"/>
                <a:gd name="T7" fmla="*/ 111 h 561"/>
                <a:gd name="T8" fmla="*/ 70 w 526"/>
                <a:gd name="T9" fmla="*/ 280 h 561"/>
                <a:gd name="T10" fmla="*/ 99 w 526"/>
                <a:gd name="T11" fmla="*/ 455 h 561"/>
                <a:gd name="T12" fmla="*/ 263 w 526"/>
                <a:gd name="T13" fmla="*/ 560 h 561"/>
                <a:gd name="T14" fmla="*/ 420 w 526"/>
                <a:gd name="T15" fmla="*/ 455 h 561"/>
                <a:gd name="T16" fmla="*/ 455 w 526"/>
                <a:gd name="T17" fmla="*/ 280 h 561"/>
                <a:gd name="T18" fmla="*/ 99 w 526"/>
                <a:gd name="T19" fmla="*/ 426 h 561"/>
                <a:gd name="T20" fmla="*/ 47 w 526"/>
                <a:gd name="T21" fmla="*/ 402 h 561"/>
                <a:gd name="T22" fmla="*/ 88 w 526"/>
                <a:gd name="T23" fmla="*/ 303 h 561"/>
                <a:gd name="T24" fmla="*/ 158 w 526"/>
                <a:gd name="T25" fmla="*/ 414 h 561"/>
                <a:gd name="T26" fmla="*/ 140 w 526"/>
                <a:gd name="T27" fmla="*/ 303 h 561"/>
                <a:gd name="T28" fmla="*/ 111 w 526"/>
                <a:gd name="T29" fmla="*/ 280 h 561"/>
                <a:gd name="T30" fmla="*/ 140 w 526"/>
                <a:gd name="T31" fmla="*/ 280 h 561"/>
                <a:gd name="T32" fmla="*/ 146 w 526"/>
                <a:gd name="T33" fmla="*/ 210 h 561"/>
                <a:gd name="T34" fmla="*/ 88 w 526"/>
                <a:gd name="T35" fmla="*/ 257 h 561"/>
                <a:gd name="T36" fmla="*/ 47 w 526"/>
                <a:gd name="T37" fmla="*/ 158 h 561"/>
                <a:gd name="T38" fmla="*/ 158 w 526"/>
                <a:gd name="T39" fmla="*/ 140 h 561"/>
                <a:gd name="T40" fmla="*/ 344 w 526"/>
                <a:gd name="T41" fmla="*/ 187 h 561"/>
                <a:gd name="T42" fmla="*/ 321 w 526"/>
                <a:gd name="T43" fmla="*/ 175 h 561"/>
                <a:gd name="T44" fmla="*/ 338 w 526"/>
                <a:gd name="T45" fmla="*/ 152 h 561"/>
                <a:gd name="T46" fmla="*/ 263 w 526"/>
                <a:gd name="T47" fmla="*/ 29 h 561"/>
                <a:gd name="T48" fmla="*/ 327 w 526"/>
                <a:gd name="T49" fmla="*/ 122 h 561"/>
                <a:gd name="T50" fmla="*/ 193 w 526"/>
                <a:gd name="T51" fmla="*/ 122 h 561"/>
                <a:gd name="T52" fmla="*/ 187 w 526"/>
                <a:gd name="T53" fmla="*/ 152 h 561"/>
                <a:gd name="T54" fmla="*/ 222 w 526"/>
                <a:gd name="T55" fmla="*/ 163 h 561"/>
                <a:gd name="T56" fmla="*/ 181 w 526"/>
                <a:gd name="T57" fmla="*/ 187 h 561"/>
                <a:gd name="T58" fmla="*/ 181 w 526"/>
                <a:gd name="T59" fmla="*/ 367 h 561"/>
                <a:gd name="T60" fmla="*/ 199 w 526"/>
                <a:gd name="T61" fmla="*/ 385 h 561"/>
                <a:gd name="T62" fmla="*/ 187 w 526"/>
                <a:gd name="T63" fmla="*/ 408 h 561"/>
                <a:gd name="T64" fmla="*/ 263 w 526"/>
                <a:gd name="T65" fmla="*/ 531 h 561"/>
                <a:gd name="T66" fmla="*/ 193 w 526"/>
                <a:gd name="T67" fmla="*/ 437 h 561"/>
                <a:gd name="T68" fmla="*/ 327 w 526"/>
                <a:gd name="T69" fmla="*/ 437 h 561"/>
                <a:gd name="T70" fmla="*/ 338 w 526"/>
                <a:gd name="T71" fmla="*/ 408 h 561"/>
                <a:gd name="T72" fmla="*/ 298 w 526"/>
                <a:gd name="T73" fmla="*/ 396 h 561"/>
                <a:gd name="T74" fmla="*/ 344 w 526"/>
                <a:gd name="T75" fmla="*/ 367 h 561"/>
                <a:gd name="T76" fmla="*/ 350 w 526"/>
                <a:gd name="T77" fmla="*/ 332 h 561"/>
                <a:gd name="T78" fmla="*/ 304 w 526"/>
                <a:gd name="T79" fmla="*/ 356 h 561"/>
                <a:gd name="T80" fmla="*/ 216 w 526"/>
                <a:gd name="T81" fmla="*/ 356 h 561"/>
                <a:gd name="T82" fmla="*/ 169 w 526"/>
                <a:gd name="T83" fmla="*/ 280 h 561"/>
                <a:gd name="T84" fmla="*/ 216 w 526"/>
                <a:gd name="T85" fmla="*/ 204 h 561"/>
                <a:gd name="T86" fmla="*/ 304 w 526"/>
                <a:gd name="T87" fmla="*/ 204 h 561"/>
                <a:gd name="T88" fmla="*/ 350 w 526"/>
                <a:gd name="T89" fmla="*/ 280 h 561"/>
                <a:gd name="T90" fmla="*/ 420 w 526"/>
                <a:gd name="T91" fmla="*/ 134 h 561"/>
                <a:gd name="T92" fmla="*/ 478 w 526"/>
                <a:gd name="T93" fmla="*/ 158 h 561"/>
                <a:gd name="T94" fmla="*/ 432 w 526"/>
                <a:gd name="T95" fmla="*/ 257 h 561"/>
                <a:gd name="T96" fmla="*/ 368 w 526"/>
                <a:gd name="T97" fmla="*/ 140 h 561"/>
                <a:gd name="T98" fmla="*/ 379 w 526"/>
                <a:gd name="T99" fmla="*/ 251 h 561"/>
                <a:gd name="T100" fmla="*/ 408 w 526"/>
                <a:gd name="T101" fmla="*/ 280 h 561"/>
                <a:gd name="T102" fmla="*/ 379 w 526"/>
                <a:gd name="T103" fmla="*/ 280 h 561"/>
                <a:gd name="T104" fmla="*/ 478 w 526"/>
                <a:gd name="T105" fmla="*/ 402 h 561"/>
                <a:gd name="T106" fmla="*/ 420 w 526"/>
                <a:gd name="T107" fmla="*/ 426 h 561"/>
                <a:gd name="T108" fmla="*/ 379 w 526"/>
                <a:gd name="T109" fmla="*/ 350 h 561"/>
                <a:gd name="T110" fmla="*/ 449 w 526"/>
                <a:gd name="T111" fmla="*/ 321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6" h="561">
                  <a:moveTo>
                    <a:pt x="502" y="140"/>
                  </a:moveTo>
                  <a:lnTo>
                    <a:pt x="502" y="140"/>
                  </a:lnTo>
                  <a:cubicBezTo>
                    <a:pt x="490" y="117"/>
                    <a:pt x="461" y="105"/>
                    <a:pt x="420" y="105"/>
                  </a:cubicBezTo>
                  <a:cubicBezTo>
                    <a:pt x="403" y="105"/>
                    <a:pt x="379" y="105"/>
                    <a:pt x="356" y="111"/>
                  </a:cubicBezTo>
                  <a:cubicBezTo>
                    <a:pt x="333" y="47"/>
                    <a:pt x="298" y="0"/>
                    <a:pt x="263" y="0"/>
                  </a:cubicBezTo>
                  <a:cubicBezTo>
                    <a:pt x="222" y="0"/>
                    <a:pt x="187" y="47"/>
                    <a:pt x="164" y="111"/>
                  </a:cubicBezTo>
                  <a:cubicBezTo>
                    <a:pt x="140" y="105"/>
                    <a:pt x="123" y="105"/>
                    <a:pt x="99" y="105"/>
                  </a:cubicBezTo>
                  <a:cubicBezTo>
                    <a:pt x="82" y="105"/>
                    <a:pt x="64" y="111"/>
                    <a:pt x="53" y="111"/>
                  </a:cubicBezTo>
                  <a:cubicBezTo>
                    <a:pt x="35" y="117"/>
                    <a:pt x="24" y="128"/>
                    <a:pt x="18" y="140"/>
                  </a:cubicBezTo>
                  <a:cubicBezTo>
                    <a:pt x="0" y="175"/>
                    <a:pt x="18" y="227"/>
                    <a:pt x="70" y="280"/>
                  </a:cubicBezTo>
                  <a:cubicBezTo>
                    <a:pt x="18" y="332"/>
                    <a:pt x="0" y="385"/>
                    <a:pt x="18" y="420"/>
                  </a:cubicBezTo>
                  <a:cubicBezTo>
                    <a:pt x="30" y="443"/>
                    <a:pt x="64" y="455"/>
                    <a:pt x="99" y="455"/>
                  </a:cubicBezTo>
                  <a:cubicBezTo>
                    <a:pt x="123" y="455"/>
                    <a:pt x="140" y="449"/>
                    <a:pt x="164" y="449"/>
                  </a:cubicBezTo>
                  <a:cubicBezTo>
                    <a:pt x="187" y="513"/>
                    <a:pt x="222" y="560"/>
                    <a:pt x="263" y="560"/>
                  </a:cubicBezTo>
                  <a:cubicBezTo>
                    <a:pt x="298" y="560"/>
                    <a:pt x="333" y="513"/>
                    <a:pt x="356" y="449"/>
                  </a:cubicBezTo>
                  <a:cubicBezTo>
                    <a:pt x="379" y="449"/>
                    <a:pt x="403" y="455"/>
                    <a:pt x="420" y="455"/>
                  </a:cubicBezTo>
                  <a:cubicBezTo>
                    <a:pt x="461" y="455"/>
                    <a:pt x="490" y="443"/>
                    <a:pt x="502" y="420"/>
                  </a:cubicBezTo>
                  <a:cubicBezTo>
                    <a:pt x="525" y="385"/>
                    <a:pt x="502" y="332"/>
                    <a:pt x="455" y="280"/>
                  </a:cubicBezTo>
                  <a:cubicBezTo>
                    <a:pt x="502" y="227"/>
                    <a:pt x="525" y="175"/>
                    <a:pt x="502" y="140"/>
                  </a:cubicBezTo>
                  <a:close/>
                  <a:moveTo>
                    <a:pt x="99" y="426"/>
                  </a:moveTo>
                  <a:lnTo>
                    <a:pt x="99" y="426"/>
                  </a:lnTo>
                  <a:cubicBezTo>
                    <a:pt x="70" y="426"/>
                    <a:pt x="53" y="414"/>
                    <a:pt x="47" y="402"/>
                  </a:cubicBezTo>
                  <a:cubicBezTo>
                    <a:pt x="35" y="391"/>
                    <a:pt x="47" y="356"/>
                    <a:pt x="70" y="321"/>
                  </a:cubicBezTo>
                  <a:cubicBezTo>
                    <a:pt x="76" y="315"/>
                    <a:pt x="82" y="309"/>
                    <a:pt x="88" y="303"/>
                  </a:cubicBezTo>
                  <a:cubicBezTo>
                    <a:pt x="105" y="315"/>
                    <a:pt x="123" y="332"/>
                    <a:pt x="146" y="350"/>
                  </a:cubicBezTo>
                  <a:cubicBezTo>
                    <a:pt x="146" y="373"/>
                    <a:pt x="152" y="396"/>
                    <a:pt x="158" y="414"/>
                  </a:cubicBezTo>
                  <a:cubicBezTo>
                    <a:pt x="134" y="420"/>
                    <a:pt x="117" y="426"/>
                    <a:pt x="99" y="426"/>
                  </a:cubicBezTo>
                  <a:close/>
                  <a:moveTo>
                    <a:pt x="140" y="303"/>
                  </a:moveTo>
                  <a:lnTo>
                    <a:pt x="140" y="303"/>
                  </a:lnTo>
                  <a:cubicBezTo>
                    <a:pt x="129" y="297"/>
                    <a:pt x="123" y="286"/>
                    <a:pt x="111" y="280"/>
                  </a:cubicBezTo>
                  <a:cubicBezTo>
                    <a:pt x="123" y="268"/>
                    <a:pt x="129" y="262"/>
                    <a:pt x="140" y="251"/>
                  </a:cubicBezTo>
                  <a:cubicBezTo>
                    <a:pt x="140" y="262"/>
                    <a:pt x="140" y="268"/>
                    <a:pt x="140" y="280"/>
                  </a:cubicBezTo>
                  <a:cubicBezTo>
                    <a:pt x="140" y="286"/>
                    <a:pt x="140" y="297"/>
                    <a:pt x="140" y="303"/>
                  </a:cubicBezTo>
                  <a:close/>
                  <a:moveTo>
                    <a:pt x="146" y="210"/>
                  </a:moveTo>
                  <a:lnTo>
                    <a:pt x="146" y="210"/>
                  </a:lnTo>
                  <a:cubicBezTo>
                    <a:pt x="123" y="227"/>
                    <a:pt x="105" y="245"/>
                    <a:pt x="88" y="257"/>
                  </a:cubicBezTo>
                  <a:cubicBezTo>
                    <a:pt x="82" y="251"/>
                    <a:pt x="76" y="245"/>
                    <a:pt x="70" y="233"/>
                  </a:cubicBezTo>
                  <a:cubicBezTo>
                    <a:pt x="47" y="204"/>
                    <a:pt x="35" y="169"/>
                    <a:pt x="47" y="158"/>
                  </a:cubicBezTo>
                  <a:cubicBezTo>
                    <a:pt x="53" y="146"/>
                    <a:pt x="70" y="134"/>
                    <a:pt x="99" y="134"/>
                  </a:cubicBezTo>
                  <a:cubicBezTo>
                    <a:pt x="117" y="134"/>
                    <a:pt x="134" y="140"/>
                    <a:pt x="158" y="140"/>
                  </a:cubicBezTo>
                  <a:cubicBezTo>
                    <a:pt x="152" y="163"/>
                    <a:pt x="146" y="187"/>
                    <a:pt x="146" y="210"/>
                  </a:cubicBezTo>
                  <a:close/>
                  <a:moveTo>
                    <a:pt x="344" y="187"/>
                  </a:moveTo>
                  <a:lnTo>
                    <a:pt x="344" y="187"/>
                  </a:lnTo>
                  <a:cubicBezTo>
                    <a:pt x="338" y="187"/>
                    <a:pt x="327" y="181"/>
                    <a:pt x="321" y="175"/>
                  </a:cubicBezTo>
                  <a:cubicBezTo>
                    <a:pt x="315" y="169"/>
                    <a:pt x="304" y="169"/>
                    <a:pt x="298" y="163"/>
                  </a:cubicBezTo>
                  <a:cubicBezTo>
                    <a:pt x="309" y="158"/>
                    <a:pt x="321" y="152"/>
                    <a:pt x="338" y="152"/>
                  </a:cubicBezTo>
                  <a:cubicBezTo>
                    <a:pt x="338" y="163"/>
                    <a:pt x="338" y="175"/>
                    <a:pt x="344" y="187"/>
                  </a:cubicBezTo>
                  <a:close/>
                  <a:moveTo>
                    <a:pt x="263" y="29"/>
                  </a:moveTo>
                  <a:lnTo>
                    <a:pt x="263" y="29"/>
                  </a:lnTo>
                  <a:cubicBezTo>
                    <a:pt x="280" y="29"/>
                    <a:pt x="309" y="64"/>
                    <a:pt x="327" y="122"/>
                  </a:cubicBezTo>
                  <a:cubicBezTo>
                    <a:pt x="304" y="128"/>
                    <a:pt x="286" y="134"/>
                    <a:pt x="263" y="146"/>
                  </a:cubicBezTo>
                  <a:cubicBezTo>
                    <a:pt x="239" y="134"/>
                    <a:pt x="216" y="128"/>
                    <a:pt x="193" y="122"/>
                  </a:cubicBezTo>
                  <a:cubicBezTo>
                    <a:pt x="216" y="64"/>
                    <a:pt x="239" y="29"/>
                    <a:pt x="263" y="29"/>
                  </a:cubicBezTo>
                  <a:close/>
                  <a:moveTo>
                    <a:pt x="187" y="152"/>
                  </a:moveTo>
                  <a:lnTo>
                    <a:pt x="187" y="152"/>
                  </a:lnTo>
                  <a:cubicBezTo>
                    <a:pt x="199" y="152"/>
                    <a:pt x="210" y="158"/>
                    <a:pt x="222" y="163"/>
                  </a:cubicBezTo>
                  <a:cubicBezTo>
                    <a:pt x="216" y="169"/>
                    <a:pt x="210" y="169"/>
                    <a:pt x="199" y="175"/>
                  </a:cubicBezTo>
                  <a:cubicBezTo>
                    <a:pt x="193" y="181"/>
                    <a:pt x="187" y="187"/>
                    <a:pt x="181" y="187"/>
                  </a:cubicBezTo>
                  <a:cubicBezTo>
                    <a:pt x="181" y="175"/>
                    <a:pt x="181" y="163"/>
                    <a:pt x="187" y="152"/>
                  </a:cubicBezTo>
                  <a:close/>
                  <a:moveTo>
                    <a:pt x="181" y="367"/>
                  </a:moveTo>
                  <a:lnTo>
                    <a:pt x="181" y="367"/>
                  </a:lnTo>
                  <a:cubicBezTo>
                    <a:pt x="187" y="373"/>
                    <a:pt x="193" y="379"/>
                    <a:pt x="199" y="385"/>
                  </a:cubicBezTo>
                  <a:cubicBezTo>
                    <a:pt x="210" y="391"/>
                    <a:pt x="216" y="391"/>
                    <a:pt x="222" y="396"/>
                  </a:cubicBezTo>
                  <a:cubicBezTo>
                    <a:pt x="210" y="402"/>
                    <a:pt x="199" y="408"/>
                    <a:pt x="187" y="408"/>
                  </a:cubicBezTo>
                  <a:cubicBezTo>
                    <a:pt x="181" y="396"/>
                    <a:pt x="181" y="385"/>
                    <a:pt x="181" y="367"/>
                  </a:cubicBezTo>
                  <a:close/>
                  <a:moveTo>
                    <a:pt x="263" y="531"/>
                  </a:moveTo>
                  <a:lnTo>
                    <a:pt x="263" y="531"/>
                  </a:lnTo>
                  <a:cubicBezTo>
                    <a:pt x="239" y="531"/>
                    <a:pt x="216" y="495"/>
                    <a:pt x="193" y="437"/>
                  </a:cubicBezTo>
                  <a:cubicBezTo>
                    <a:pt x="216" y="432"/>
                    <a:pt x="239" y="426"/>
                    <a:pt x="263" y="414"/>
                  </a:cubicBezTo>
                  <a:cubicBezTo>
                    <a:pt x="286" y="426"/>
                    <a:pt x="304" y="432"/>
                    <a:pt x="327" y="437"/>
                  </a:cubicBezTo>
                  <a:cubicBezTo>
                    <a:pt x="309" y="495"/>
                    <a:pt x="280" y="531"/>
                    <a:pt x="263" y="531"/>
                  </a:cubicBezTo>
                  <a:close/>
                  <a:moveTo>
                    <a:pt x="338" y="408"/>
                  </a:moveTo>
                  <a:lnTo>
                    <a:pt x="338" y="408"/>
                  </a:lnTo>
                  <a:cubicBezTo>
                    <a:pt x="321" y="408"/>
                    <a:pt x="309" y="402"/>
                    <a:pt x="298" y="396"/>
                  </a:cubicBezTo>
                  <a:cubicBezTo>
                    <a:pt x="304" y="391"/>
                    <a:pt x="315" y="391"/>
                    <a:pt x="321" y="385"/>
                  </a:cubicBezTo>
                  <a:cubicBezTo>
                    <a:pt x="327" y="379"/>
                    <a:pt x="338" y="373"/>
                    <a:pt x="344" y="367"/>
                  </a:cubicBezTo>
                  <a:cubicBezTo>
                    <a:pt x="338" y="385"/>
                    <a:pt x="338" y="396"/>
                    <a:pt x="338" y="408"/>
                  </a:cubicBezTo>
                  <a:close/>
                  <a:moveTo>
                    <a:pt x="350" y="332"/>
                  </a:moveTo>
                  <a:lnTo>
                    <a:pt x="350" y="332"/>
                  </a:lnTo>
                  <a:cubicBezTo>
                    <a:pt x="333" y="338"/>
                    <a:pt x="321" y="350"/>
                    <a:pt x="304" y="356"/>
                  </a:cubicBezTo>
                  <a:cubicBezTo>
                    <a:pt x="292" y="367"/>
                    <a:pt x="274" y="373"/>
                    <a:pt x="263" y="379"/>
                  </a:cubicBezTo>
                  <a:cubicBezTo>
                    <a:pt x="245" y="373"/>
                    <a:pt x="234" y="367"/>
                    <a:pt x="216" y="356"/>
                  </a:cubicBezTo>
                  <a:cubicBezTo>
                    <a:pt x="199" y="350"/>
                    <a:pt x="187" y="338"/>
                    <a:pt x="175" y="332"/>
                  </a:cubicBezTo>
                  <a:cubicBezTo>
                    <a:pt x="175" y="315"/>
                    <a:pt x="169" y="297"/>
                    <a:pt x="169" y="280"/>
                  </a:cubicBezTo>
                  <a:cubicBezTo>
                    <a:pt x="169" y="262"/>
                    <a:pt x="175" y="245"/>
                    <a:pt x="175" y="227"/>
                  </a:cubicBezTo>
                  <a:cubicBezTo>
                    <a:pt x="187" y="222"/>
                    <a:pt x="199" y="210"/>
                    <a:pt x="216" y="204"/>
                  </a:cubicBezTo>
                  <a:cubicBezTo>
                    <a:pt x="234" y="192"/>
                    <a:pt x="245" y="187"/>
                    <a:pt x="263" y="181"/>
                  </a:cubicBezTo>
                  <a:cubicBezTo>
                    <a:pt x="274" y="187"/>
                    <a:pt x="292" y="192"/>
                    <a:pt x="304" y="204"/>
                  </a:cubicBezTo>
                  <a:cubicBezTo>
                    <a:pt x="321" y="210"/>
                    <a:pt x="333" y="222"/>
                    <a:pt x="350" y="227"/>
                  </a:cubicBezTo>
                  <a:cubicBezTo>
                    <a:pt x="350" y="245"/>
                    <a:pt x="350" y="262"/>
                    <a:pt x="350" y="280"/>
                  </a:cubicBezTo>
                  <a:cubicBezTo>
                    <a:pt x="350" y="297"/>
                    <a:pt x="350" y="315"/>
                    <a:pt x="350" y="332"/>
                  </a:cubicBezTo>
                  <a:close/>
                  <a:moveTo>
                    <a:pt x="420" y="134"/>
                  </a:moveTo>
                  <a:lnTo>
                    <a:pt x="420" y="134"/>
                  </a:lnTo>
                  <a:cubicBezTo>
                    <a:pt x="449" y="134"/>
                    <a:pt x="467" y="146"/>
                    <a:pt x="478" y="158"/>
                  </a:cubicBezTo>
                  <a:cubicBezTo>
                    <a:pt x="484" y="169"/>
                    <a:pt x="473" y="204"/>
                    <a:pt x="449" y="233"/>
                  </a:cubicBezTo>
                  <a:cubicBezTo>
                    <a:pt x="443" y="245"/>
                    <a:pt x="437" y="251"/>
                    <a:pt x="432" y="257"/>
                  </a:cubicBezTo>
                  <a:cubicBezTo>
                    <a:pt x="414" y="245"/>
                    <a:pt x="397" y="227"/>
                    <a:pt x="379" y="210"/>
                  </a:cubicBezTo>
                  <a:cubicBezTo>
                    <a:pt x="373" y="187"/>
                    <a:pt x="373" y="163"/>
                    <a:pt x="368" y="140"/>
                  </a:cubicBezTo>
                  <a:cubicBezTo>
                    <a:pt x="385" y="140"/>
                    <a:pt x="403" y="134"/>
                    <a:pt x="420" y="134"/>
                  </a:cubicBezTo>
                  <a:close/>
                  <a:moveTo>
                    <a:pt x="379" y="251"/>
                  </a:moveTo>
                  <a:lnTo>
                    <a:pt x="379" y="251"/>
                  </a:lnTo>
                  <a:cubicBezTo>
                    <a:pt x="391" y="262"/>
                    <a:pt x="403" y="268"/>
                    <a:pt x="408" y="280"/>
                  </a:cubicBezTo>
                  <a:cubicBezTo>
                    <a:pt x="403" y="286"/>
                    <a:pt x="391" y="297"/>
                    <a:pt x="379" y="303"/>
                  </a:cubicBezTo>
                  <a:cubicBezTo>
                    <a:pt x="379" y="297"/>
                    <a:pt x="379" y="286"/>
                    <a:pt x="379" y="280"/>
                  </a:cubicBezTo>
                  <a:cubicBezTo>
                    <a:pt x="379" y="268"/>
                    <a:pt x="379" y="262"/>
                    <a:pt x="379" y="251"/>
                  </a:cubicBezTo>
                  <a:close/>
                  <a:moveTo>
                    <a:pt x="478" y="402"/>
                  </a:moveTo>
                  <a:lnTo>
                    <a:pt x="478" y="402"/>
                  </a:lnTo>
                  <a:cubicBezTo>
                    <a:pt x="467" y="414"/>
                    <a:pt x="449" y="426"/>
                    <a:pt x="420" y="426"/>
                  </a:cubicBezTo>
                  <a:cubicBezTo>
                    <a:pt x="403" y="426"/>
                    <a:pt x="385" y="420"/>
                    <a:pt x="368" y="414"/>
                  </a:cubicBezTo>
                  <a:cubicBezTo>
                    <a:pt x="373" y="396"/>
                    <a:pt x="373" y="373"/>
                    <a:pt x="379" y="350"/>
                  </a:cubicBezTo>
                  <a:cubicBezTo>
                    <a:pt x="397" y="332"/>
                    <a:pt x="414" y="315"/>
                    <a:pt x="432" y="303"/>
                  </a:cubicBezTo>
                  <a:cubicBezTo>
                    <a:pt x="437" y="309"/>
                    <a:pt x="443" y="315"/>
                    <a:pt x="449" y="321"/>
                  </a:cubicBezTo>
                  <a:cubicBezTo>
                    <a:pt x="473" y="356"/>
                    <a:pt x="484" y="391"/>
                    <a:pt x="478" y="402"/>
                  </a:cubicBezTo>
                  <a:close/>
                </a:path>
              </a:pathLst>
            </a:custGeom>
            <a:solidFill>
              <a:schemeClr val="bg1"/>
            </a:solidFill>
            <a:ln>
              <a:noFill/>
            </a:ln>
            <a:effectLst/>
          </p:spPr>
          <p:txBody>
            <a:bodyPr wrap="none" lIns="57130" tIns="28565" rIns="57130" bIns="28565" anchor="ctr"/>
            <a:lstStyle/>
            <a:p>
              <a:endParaRPr lang="en-US" sz="806" dirty="0">
                <a:latin typeface="Calibri Light"/>
              </a:endParaRPr>
            </a:p>
          </p:txBody>
        </p:sp>
      </p:grpSp>
      <p:sp>
        <p:nvSpPr>
          <p:cNvPr id="25" name="Oval 24"/>
          <p:cNvSpPr/>
          <p:nvPr/>
        </p:nvSpPr>
        <p:spPr>
          <a:xfrm>
            <a:off x="8421443" y="2441959"/>
            <a:ext cx="1600724" cy="1600724"/>
          </a:xfrm>
          <a:prstGeom prst="ellipse">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algn="ctr"/>
            <a:endParaRPr lang="en-US" sz="806" dirty="0"/>
          </a:p>
        </p:txBody>
      </p:sp>
      <p:sp>
        <p:nvSpPr>
          <p:cNvPr id="26" name="Freeform 152"/>
          <p:cNvSpPr>
            <a:spLocks noChangeAspect="1" noEditPoints="1"/>
          </p:cNvSpPr>
          <p:nvPr/>
        </p:nvSpPr>
        <p:spPr bwMode="auto">
          <a:xfrm>
            <a:off x="8792425" y="2863676"/>
            <a:ext cx="817950" cy="755902"/>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chemeClr val="bg1"/>
          </a:solidFill>
          <a:ln w="9525">
            <a:noFill/>
            <a:round/>
            <a:headEnd/>
            <a:tailEnd/>
          </a:ln>
        </p:spPr>
        <p:txBody>
          <a:bodyPr vert="horz" wrap="square" lIns="34286" tIns="17143" rIns="34286" bIns="17143" numCol="1" anchor="t" anchorCtr="0" compatLnSpc="1">
            <a:prstTxWarp prst="textNoShape">
              <a:avLst/>
            </a:prstTxWarp>
          </a:bodyPr>
          <a:lstStyle/>
          <a:p>
            <a:endParaRPr lang="en-US" sz="806" dirty="0"/>
          </a:p>
        </p:txBody>
      </p:sp>
    </p:spTree>
    <p:extLst>
      <p:ext uri="{BB962C8B-B14F-4D97-AF65-F5344CB8AC3E}">
        <p14:creationId xmlns:p14="http://schemas.microsoft.com/office/powerpoint/2010/main" val="1891036512"/>
      </p:ext>
    </p:extLst>
  </p:cSld>
  <p:clrMapOvr>
    <a:masterClrMapping/>
  </p:clrMapOvr>
  <p:transition spd="slow">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p:txBody>
          <a:bodyPr>
            <a:normAutofit lnSpcReduction="10000"/>
          </a:bodyPr>
          <a:lstStyle/>
          <a:p>
            <a:pPr marL="0" lvl="0" indent="0">
              <a:lnSpc>
                <a:spcPct val="100000"/>
              </a:lnSpc>
              <a:spcBef>
                <a:spcPts val="2000"/>
              </a:spcBef>
              <a:spcAft>
                <a:spcPts val="0"/>
              </a:spcAft>
              <a:buClr>
                <a:sysClr val="window" lastClr="FFFFFF">
                  <a:lumMod val="65000"/>
                </a:sysClr>
              </a:buClr>
              <a:buSzPct val="90000"/>
              <a:buNone/>
              <a:defRPr/>
            </a:pPr>
            <a:r>
              <a:rPr lang="en-GB" sz="2400" spc="0" dirty="0">
                <a:solidFill>
                  <a:srgbClr val="9A1042"/>
                </a:solidFill>
                <a:latin typeface="Helvetica Neue" charset="0"/>
                <a:ea typeface="Helvetica Neue" charset="0"/>
                <a:cs typeface="Helvetica Neue" charset="0"/>
              </a:rPr>
              <a:t>Purpose:</a:t>
            </a:r>
          </a:p>
          <a:p>
            <a:pPr lvl="0">
              <a:lnSpc>
                <a:spcPct val="110000"/>
              </a:lnSpc>
              <a:spcBef>
                <a:spcPts val="2000"/>
              </a:spcBef>
              <a:spcAft>
                <a:spcPts val="0"/>
              </a:spcAft>
              <a:buClr>
                <a:sysClr val="window" lastClr="FFFFFF">
                  <a:lumMod val="65000"/>
                </a:sysClr>
              </a:buClr>
              <a:buSzPct val="90000"/>
              <a:defRPr/>
            </a:pPr>
            <a:r>
              <a:rPr lang="en-GB" sz="2000" spc="0" dirty="0">
                <a:latin typeface="Helvetica Neue" charset="0"/>
                <a:ea typeface="Helvetica Neue" charset="0"/>
                <a:cs typeface="Helvetica Neue" charset="0"/>
              </a:rPr>
              <a:t>Show that the School develops students and participants with a </a:t>
            </a:r>
            <a:r>
              <a:rPr lang="en-GB" sz="2000" spc="0" dirty="0">
                <a:solidFill>
                  <a:srgbClr val="9B243E"/>
                </a:solidFill>
                <a:latin typeface="Helvetica Neue" charset="0"/>
                <a:ea typeface="Helvetica Neue" charset="0"/>
                <a:cs typeface="Helvetica Neue" charset="0"/>
              </a:rPr>
              <a:t>practical understanding of business and management </a:t>
            </a:r>
            <a:r>
              <a:rPr lang="en-GB" sz="2000" spc="0" dirty="0">
                <a:latin typeface="Helvetica Neue" charset="0"/>
                <a:ea typeface="Helvetica Neue" charset="0"/>
                <a:cs typeface="Helvetica Neue" charset="0"/>
              </a:rPr>
              <a:t>through interaction with the corporate world</a:t>
            </a:r>
          </a:p>
          <a:p>
            <a:pPr lvl="0">
              <a:lnSpc>
                <a:spcPct val="110000"/>
              </a:lnSpc>
              <a:spcBef>
                <a:spcPts val="2000"/>
              </a:spcBef>
              <a:spcAft>
                <a:spcPts val="0"/>
              </a:spcAft>
              <a:buClr>
                <a:sysClr val="window" lastClr="FFFFFF">
                  <a:lumMod val="65000"/>
                </a:sysClr>
              </a:buClr>
              <a:buSzPct val="90000"/>
              <a:defRPr/>
            </a:pPr>
            <a:r>
              <a:rPr lang="en-GB" sz="2000" spc="0" dirty="0">
                <a:latin typeface="Helvetica Neue" charset="0"/>
                <a:ea typeface="Helvetica Neue" charset="0"/>
                <a:cs typeface="Helvetica Neue" charset="0"/>
              </a:rPr>
              <a:t>Demonstrate that the School has a </a:t>
            </a:r>
            <a:r>
              <a:rPr lang="en-GB" sz="2000" spc="0" dirty="0">
                <a:solidFill>
                  <a:srgbClr val="9B243E"/>
                </a:solidFill>
                <a:latin typeface="Helvetica Neue" charset="0"/>
                <a:ea typeface="Helvetica Neue" charset="0"/>
                <a:cs typeface="Helvetica Neue" charset="0"/>
              </a:rPr>
              <a:t>clearly articulated strategy </a:t>
            </a:r>
            <a:r>
              <a:rPr lang="en-GB" sz="2000" spc="0" dirty="0">
                <a:latin typeface="Helvetica Neue" charset="0"/>
                <a:ea typeface="Helvetica Neue" charset="0"/>
                <a:cs typeface="Helvetica Neue" charset="0"/>
              </a:rPr>
              <a:t>and policy with regard to its corporate connections</a:t>
            </a:r>
          </a:p>
          <a:p>
            <a:pPr lvl="0">
              <a:lnSpc>
                <a:spcPct val="110000"/>
              </a:lnSpc>
              <a:buClr>
                <a:sysClr val="window" lastClr="FFFFFF">
                  <a:lumMod val="65000"/>
                </a:sysClr>
              </a:buClr>
              <a:defRPr/>
            </a:pPr>
            <a:r>
              <a:rPr lang="en-GB" sz="2000" spc="0" dirty="0">
                <a:latin typeface="Helvetica Neue" charset="0"/>
                <a:ea typeface="Helvetica Neue" charset="0"/>
                <a:cs typeface="Helvetica Neue" charset="0"/>
              </a:rPr>
              <a:t>Explain how faculty is involved with current management practice through </a:t>
            </a:r>
            <a:r>
              <a:rPr lang="en-GB" sz="2000" spc="0" dirty="0">
                <a:solidFill>
                  <a:srgbClr val="9B243E"/>
                </a:solidFill>
                <a:latin typeface="Helvetica Neue" charset="0"/>
                <a:ea typeface="Helvetica Neue" charset="0"/>
                <a:cs typeface="Helvetica Neue" charset="0"/>
              </a:rPr>
              <a:t>research </a:t>
            </a:r>
            <a:r>
              <a:rPr lang="en-GB" sz="2000" spc="0" dirty="0">
                <a:latin typeface="Helvetica Neue" charset="0"/>
                <a:ea typeface="Helvetica Neue" charset="0"/>
                <a:cs typeface="Helvetica Neue" charset="0"/>
              </a:rPr>
              <a:t>and</a:t>
            </a:r>
            <a:r>
              <a:rPr lang="en-GB" sz="2000" spc="0" dirty="0">
                <a:solidFill>
                  <a:srgbClr val="9B243E"/>
                </a:solidFill>
                <a:latin typeface="Helvetica Neue" charset="0"/>
                <a:ea typeface="Helvetica Neue" charset="0"/>
                <a:cs typeface="Helvetica Neue" charset="0"/>
              </a:rPr>
              <a:t> consultancy</a:t>
            </a:r>
            <a:r>
              <a:rPr lang="en-GB" sz="2000" spc="0" dirty="0">
                <a:solidFill>
                  <a:sysClr val="windowText" lastClr="000000">
                    <a:lumMod val="85000"/>
                    <a:lumOff val="15000"/>
                  </a:sysClr>
                </a:solidFill>
                <a:latin typeface="Helvetica Neue" charset="0"/>
                <a:ea typeface="Helvetica Neue" charset="0"/>
                <a:cs typeface="Helvetica Neue" charset="0"/>
              </a:rPr>
              <a:t> </a:t>
            </a:r>
            <a:endParaRPr lang="en-GB" sz="2000" dirty="0">
              <a:solidFill>
                <a:sysClr val="windowText" lastClr="000000">
                  <a:lumMod val="85000"/>
                  <a:lumOff val="15000"/>
                </a:sysClr>
              </a:solidFill>
              <a:latin typeface="Helvetica Neue" charset="0"/>
              <a:ea typeface="Helvetica Neue" charset="0"/>
              <a:cs typeface="Helvetica Neue" charset="0"/>
            </a:endParaRPr>
          </a:p>
          <a:p>
            <a:pPr lvl="1">
              <a:buClr>
                <a:sysClr val="windowText" lastClr="000000">
                  <a:lumMod val="75000"/>
                  <a:lumOff val="25000"/>
                </a:sysClr>
              </a:buClr>
              <a:buFont typeface="Arial" charset="0"/>
              <a:buChar char="•"/>
              <a:defRPr/>
            </a:pPr>
            <a:r>
              <a:rPr lang="en-GB" sz="1800" spc="0" dirty="0">
                <a:latin typeface="Helvetica Neue" charset="0"/>
                <a:ea typeface="Helvetica Neue" charset="0"/>
                <a:cs typeface="Helvetica Neue" charset="0"/>
              </a:rPr>
              <a:t>undertaken in </a:t>
            </a:r>
            <a:r>
              <a:rPr lang="en-GB" sz="1800" spc="0" dirty="0">
                <a:solidFill>
                  <a:srgbClr val="9B243E"/>
                </a:solidFill>
                <a:latin typeface="Helvetica Neue" charset="0"/>
                <a:ea typeface="Helvetica Neue" charset="0"/>
                <a:cs typeface="Helvetica Neue" charset="0"/>
              </a:rPr>
              <a:t>collaboration</a:t>
            </a:r>
            <a:r>
              <a:rPr lang="en-GB" sz="1800" spc="0" dirty="0">
                <a:solidFill>
                  <a:sysClr val="windowText" lastClr="000000">
                    <a:lumMod val="85000"/>
                    <a:lumOff val="15000"/>
                  </a:sysClr>
                </a:solidFill>
                <a:latin typeface="Helvetica Neue" charset="0"/>
                <a:ea typeface="Helvetica Neue" charset="0"/>
                <a:cs typeface="Helvetica Neue" charset="0"/>
              </a:rPr>
              <a:t> </a:t>
            </a:r>
            <a:r>
              <a:rPr lang="en-GB" sz="1800" spc="0" dirty="0">
                <a:latin typeface="Helvetica Neue" charset="0"/>
                <a:ea typeface="Helvetica Neue" charset="0"/>
                <a:cs typeface="Helvetica Neue" charset="0"/>
              </a:rPr>
              <a:t>with corporate partners </a:t>
            </a:r>
          </a:p>
          <a:p>
            <a:pPr lvl="1">
              <a:buClr>
                <a:sysClr val="windowText" lastClr="000000">
                  <a:lumMod val="75000"/>
                  <a:lumOff val="25000"/>
                </a:sysClr>
              </a:buClr>
              <a:buFont typeface="Arial" charset="0"/>
              <a:buChar char="•"/>
              <a:defRPr/>
            </a:pPr>
            <a:r>
              <a:rPr lang="en-GB" sz="1800" spc="0" dirty="0">
                <a:latin typeface="Helvetica Neue" charset="0"/>
                <a:ea typeface="Helvetica Neue" charset="0"/>
                <a:cs typeface="Helvetica Neue" charset="0"/>
              </a:rPr>
              <a:t>and through executive education</a:t>
            </a:r>
          </a:p>
          <a:p>
            <a:r>
              <a:rPr lang="en-GB" sz="2000" dirty="0">
                <a:latin typeface="Helvetica Neue" charset="0"/>
                <a:ea typeface="Helvetica Neue" charset="0"/>
                <a:cs typeface="Helvetica Neue" charset="0"/>
              </a:rPr>
              <a:t>Give evidence that </a:t>
            </a:r>
            <a:r>
              <a:rPr lang="en-GB" sz="2000" dirty="0">
                <a:solidFill>
                  <a:srgbClr val="9B243E"/>
                </a:solidFill>
                <a:latin typeface="Helvetica Neue" charset="0"/>
                <a:ea typeface="Helvetica Neue" charset="0"/>
                <a:cs typeface="Helvetica Neue" charset="0"/>
              </a:rPr>
              <a:t>corporate input </a:t>
            </a:r>
            <a:r>
              <a:rPr lang="en-GB" sz="2000" dirty="0">
                <a:latin typeface="Helvetica Neue" charset="0"/>
                <a:ea typeface="Helvetica Neue" charset="0"/>
                <a:cs typeface="Helvetica Neue" charset="0"/>
              </a:rPr>
              <a:t>is a</a:t>
            </a:r>
            <a:r>
              <a:rPr lang="en-GB" sz="2000" dirty="0">
                <a:solidFill>
                  <a:sysClr val="windowText" lastClr="000000">
                    <a:lumMod val="85000"/>
                    <a:lumOff val="15000"/>
                  </a:sysClr>
                </a:solidFill>
                <a:latin typeface="Helvetica Neue" charset="0"/>
                <a:ea typeface="Helvetica Neue" charset="0"/>
                <a:cs typeface="Helvetica Neue" charset="0"/>
              </a:rPr>
              <a:t> </a:t>
            </a:r>
            <a:r>
              <a:rPr lang="en-GB" sz="2000" dirty="0">
                <a:solidFill>
                  <a:srgbClr val="9B243E"/>
                </a:solidFill>
                <a:latin typeface="Helvetica Neue" charset="0"/>
                <a:ea typeface="Helvetica Neue" charset="0"/>
                <a:cs typeface="Helvetica Neue" charset="0"/>
              </a:rPr>
              <a:t>key feature </a:t>
            </a:r>
            <a:r>
              <a:rPr lang="en-GB" sz="2000" dirty="0">
                <a:latin typeface="Helvetica Neue" charset="0"/>
                <a:ea typeface="Helvetica Neue" charset="0"/>
                <a:cs typeface="Helvetica Neue" charset="0"/>
              </a:rPr>
              <a:t>of the School’s activities</a:t>
            </a:r>
          </a:p>
          <a:p>
            <a:r>
              <a:rPr lang="en-GB" sz="2000" dirty="0">
                <a:latin typeface="Helvetica Neue" charset="0"/>
                <a:ea typeface="Helvetica Neue" charset="0"/>
                <a:cs typeface="Helvetica Neue" charset="0"/>
              </a:rPr>
              <a:t>Demonstrate the development of a </a:t>
            </a:r>
            <a:r>
              <a:rPr lang="en-GB" sz="2000" dirty="0" err="1">
                <a:solidFill>
                  <a:srgbClr val="9B243E"/>
                </a:solidFill>
                <a:latin typeface="Helvetica Neue" charset="0"/>
                <a:ea typeface="Helvetica Neue" charset="0"/>
                <a:cs typeface="Helvetica Neue" charset="0"/>
              </a:rPr>
              <a:t>CoCo</a:t>
            </a:r>
            <a:r>
              <a:rPr lang="en-GB" sz="2000" dirty="0">
                <a:solidFill>
                  <a:srgbClr val="9B243E"/>
                </a:solidFill>
                <a:latin typeface="Helvetica Neue" charset="0"/>
                <a:ea typeface="Helvetica Neue" charset="0"/>
                <a:cs typeface="Helvetica Neue" charset="0"/>
              </a:rPr>
              <a:t> portfolio</a:t>
            </a:r>
          </a:p>
          <a:p>
            <a:pPr lvl="1">
              <a:buFont typeface="Arial" charset="0"/>
              <a:buChar char="•"/>
            </a:pPr>
            <a:r>
              <a:rPr lang="en-GB" sz="1800" dirty="0">
                <a:latin typeface="Helvetica Neue" charset="0"/>
                <a:ea typeface="Helvetica Neue" charset="0"/>
                <a:cs typeface="Helvetica Neue" charset="0"/>
              </a:rPr>
              <a:t>Incl.</a:t>
            </a:r>
            <a:r>
              <a:rPr lang="en-GB" sz="1800" dirty="0">
                <a:solidFill>
                  <a:srgbClr val="9B243E"/>
                </a:solidFill>
                <a:latin typeface="Helvetica Neue" charset="0"/>
                <a:ea typeface="Helvetica Neue" charset="0"/>
                <a:cs typeface="Helvetica Neue" charset="0"/>
              </a:rPr>
              <a:t> international </a:t>
            </a:r>
            <a:r>
              <a:rPr lang="en-GB" sz="1800" dirty="0" smtClean="0">
                <a:solidFill>
                  <a:srgbClr val="9B243E"/>
                </a:solidFill>
                <a:latin typeface="Helvetica Neue" charset="0"/>
                <a:ea typeface="Helvetica Neue" charset="0"/>
                <a:cs typeface="Helvetica Neue" charset="0"/>
              </a:rPr>
              <a:t>partnerships</a:t>
            </a:r>
            <a:endParaRPr lang="en-GB" spc="0" dirty="0">
              <a:solidFill>
                <a:srgbClr val="9B243E"/>
              </a:solidFill>
              <a:latin typeface="Helvetica Neue" charset="0"/>
              <a:ea typeface="Helvetica Neue" charset="0"/>
              <a:cs typeface="Helvetica Neue" charset="0"/>
            </a:endParaRPr>
          </a:p>
        </p:txBody>
      </p:sp>
      <p:sp>
        <p:nvSpPr>
          <p:cNvPr id="3" name="Title 2"/>
          <p:cNvSpPr>
            <a:spLocks noGrp="1"/>
          </p:cNvSpPr>
          <p:nvPr>
            <p:ph type="ctrTitle"/>
          </p:nvPr>
        </p:nvSpPr>
        <p:spPr/>
        <p:txBody>
          <a:bodyPr/>
          <a:lstStyle/>
          <a:p>
            <a:r>
              <a:rPr lang="en-GB" dirty="0" smtClean="0"/>
              <a:t>Corporate </a:t>
            </a:r>
            <a:r>
              <a:rPr lang="en-GB" dirty="0"/>
              <a:t>Connections</a:t>
            </a:r>
            <a:endParaRPr lang="en-US" dirty="0"/>
          </a:p>
        </p:txBody>
      </p:sp>
      <p:sp>
        <p:nvSpPr>
          <p:cNvPr id="4" name="Textfeld 8"/>
          <p:cNvSpPr txBox="1"/>
          <p:nvPr/>
        </p:nvSpPr>
        <p:spPr>
          <a:xfrm>
            <a:off x="3593711" y="1533833"/>
            <a:ext cx="3935244" cy="4247317"/>
          </a:xfrm>
          <a:prstGeom prst="rect">
            <a:avLst/>
          </a:prstGeom>
          <a:gradFill>
            <a:gsLst>
              <a:gs pos="0">
                <a:schemeClr val="bg1">
                  <a:lumMod val="85000"/>
                </a:schemeClr>
              </a:gs>
              <a:gs pos="35000">
                <a:schemeClr val="bg1">
                  <a:lumMod val="95000"/>
                </a:schemeClr>
              </a:gs>
              <a:gs pos="100000">
                <a:schemeClr val="bg1"/>
              </a:gs>
            </a:gsLst>
            <a:lin ang="16200000" scaled="1"/>
          </a:gradFill>
          <a:ln w="6350" cap="rnd" cmpd="sng" algn="ctr">
            <a:solidFill>
              <a:srgbClr val="971844"/>
            </a:solidFill>
            <a:prstDash val="solid"/>
          </a:ln>
          <a:effectLst>
            <a:outerShdw blurRad="45000" dist="25000" dir="5400000" rotWithShape="0">
              <a:srgbClr val="000000">
                <a:alpha val="38000"/>
              </a:srgbClr>
            </a:outerShdw>
          </a:effectLst>
        </p:spPr>
        <p:txBody>
          <a:bodyPr wrap="square" rtlCol="0" anchor="ctr" anchorCtr="1">
            <a:spAutoFit/>
          </a:bodyPr>
          <a:lstStyle/>
          <a:p>
            <a:pPr marL="0" lvl="1"/>
            <a:r>
              <a:rPr lang="en-GB" dirty="0">
                <a:solidFill>
                  <a:srgbClr val="9B243E"/>
                </a:solidFill>
                <a:latin typeface="Helvetica Neue" charset="0"/>
                <a:ea typeface="Helvetica Neue" charset="0"/>
                <a:cs typeface="Helvetica Neue" charset="0"/>
              </a:rPr>
              <a:t>Some CoCo of EFMD:</a:t>
            </a:r>
          </a:p>
          <a:p>
            <a:pPr marL="0" lvl="1"/>
            <a:endParaRPr lang="en-GB" b="1" dirty="0">
              <a:solidFill>
                <a:srgbClr val="2DA2BF"/>
              </a:solidFill>
              <a:latin typeface="Helvetica Neue" charset="0"/>
              <a:ea typeface="Helvetica Neue" charset="0"/>
              <a:cs typeface="Helvetica Neue" charset="0"/>
            </a:endParaRPr>
          </a:p>
          <a:p>
            <a:pPr marL="285750" lvl="1" indent="-285750">
              <a:buFont typeface="Arial" panose="020B0604020202020204" pitchFamily="34" charset="0"/>
              <a:buChar char="•"/>
              <a:defRPr/>
            </a:pPr>
            <a:r>
              <a:rPr lang="en-GB" kern="0" dirty="0">
                <a:latin typeface="Helvetica Neue" charset="0"/>
                <a:ea typeface="Helvetica Neue" charset="0"/>
                <a:cs typeface="Helvetica Neue" charset="0"/>
              </a:rPr>
              <a:t>Cisco Systems, Belgium</a:t>
            </a:r>
          </a:p>
          <a:p>
            <a:pPr marL="285750" lvl="1" indent="-285750">
              <a:buFont typeface="Arial" panose="020B0604020202020204" pitchFamily="34" charset="0"/>
              <a:buChar char="•"/>
              <a:defRPr/>
            </a:pPr>
            <a:r>
              <a:rPr lang="en-GB" kern="0" dirty="0">
                <a:latin typeface="Helvetica Neue" charset="0"/>
                <a:ea typeface="Helvetica Neue" charset="0"/>
                <a:cs typeface="Helvetica Neue" charset="0"/>
              </a:rPr>
              <a:t>Chengwei, China</a:t>
            </a:r>
          </a:p>
          <a:p>
            <a:pPr marL="285750" lvl="1" indent="-285750">
              <a:buFont typeface="Arial" panose="020B0604020202020204" pitchFamily="34" charset="0"/>
              <a:buChar char="•"/>
              <a:defRPr/>
            </a:pPr>
            <a:r>
              <a:rPr lang="en-GB" kern="0" dirty="0">
                <a:latin typeface="Helvetica Neue" charset="0"/>
                <a:ea typeface="Helvetica Neue" charset="0"/>
                <a:cs typeface="Helvetica Neue" charset="0"/>
              </a:rPr>
              <a:t>Metro, Germany</a:t>
            </a:r>
          </a:p>
          <a:p>
            <a:pPr marL="285750" lvl="1" indent="-285750">
              <a:buFont typeface="Arial" panose="020B0604020202020204" pitchFamily="34" charset="0"/>
              <a:buChar char="•"/>
              <a:defRPr/>
            </a:pPr>
            <a:r>
              <a:rPr lang="en-GB" kern="0" dirty="0">
                <a:latin typeface="Helvetica Neue" charset="0"/>
                <a:ea typeface="Helvetica Neue" charset="0"/>
                <a:cs typeface="Helvetica Neue" charset="0"/>
              </a:rPr>
              <a:t>Alcatel-Lucent, France</a:t>
            </a:r>
          </a:p>
          <a:p>
            <a:pPr marL="285750" lvl="1" indent="-285750">
              <a:buFont typeface="Arial" panose="020B0604020202020204" pitchFamily="34" charset="0"/>
              <a:buChar char="•"/>
              <a:defRPr/>
            </a:pPr>
            <a:r>
              <a:rPr lang="en-GB" kern="0" dirty="0">
                <a:latin typeface="Helvetica Neue" charset="0"/>
                <a:ea typeface="Helvetica Neue" charset="0"/>
                <a:cs typeface="Helvetica Neue" charset="0"/>
              </a:rPr>
              <a:t>Swiss Re, Switzerland</a:t>
            </a:r>
          </a:p>
          <a:p>
            <a:pPr marL="285750" lvl="1" indent="-285750">
              <a:buFont typeface="Arial" panose="020B0604020202020204" pitchFamily="34" charset="0"/>
              <a:buChar char="•"/>
              <a:defRPr/>
            </a:pPr>
            <a:r>
              <a:rPr lang="en-GB" kern="0" dirty="0">
                <a:latin typeface="Helvetica Neue" charset="0"/>
                <a:ea typeface="Helvetica Neue" charset="0"/>
                <a:cs typeface="Helvetica Neue" charset="0"/>
              </a:rPr>
              <a:t>Energias de Portugal</a:t>
            </a:r>
          </a:p>
          <a:p>
            <a:pPr marL="285750" lvl="1" indent="-285750">
              <a:buFont typeface="Arial" panose="020B0604020202020204" pitchFamily="34" charset="0"/>
              <a:buChar char="•"/>
              <a:defRPr/>
            </a:pPr>
            <a:r>
              <a:rPr lang="en-GB" kern="0" dirty="0">
                <a:latin typeface="Helvetica Neue" charset="0"/>
                <a:ea typeface="Helvetica Neue" charset="0"/>
                <a:cs typeface="Helvetica Neue" charset="0"/>
              </a:rPr>
              <a:t>ArcelorMittal, Luxembourg</a:t>
            </a:r>
          </a:p>
          <a:p>
            <a:pPr marL="285750" lvl="1" indent="-285750">
              <a:buFont typeface="Arial" panose="020B0604020202020204" pitchFamily="34" charset="0"/>
              <a:buChar char="•"/>
              <a:defRPr/>
            </a:pPr>
            <a:r>
              <a:rPr lang="en-GB" kern="0" dirty="0">
                <a:latin typeface="Helvetica Neue" charset="0"/>
                <a:ea typeface="Helvetica Neue" charset="0"/>
                <a:cs typeface="Helvetica Neue" charset="0"/>
              </a:rPr>
              <a:t>Repsol, Spain</a:t>
            </a:r>
          </a:p>
          <a:p>
            <a:pPr marL="285750" lvl="1" indent="-285750">
              <a:buFont typeface="Arial" panose="020B0604020202020204" pitchFamily="34" charset="0"/>
              <a:buChar char="•"/>
              <a:defRPr/>
            </a:pPr>
            <a:r>
              <a:rPr lang="en-GB" kern="0" dirty="0">
                <a:latin typeface="Helvetica Neue" charset="0"/>
                <a:ea typeface="Helvetica Neue" charset="0"/>
                <a:cs typeface="Helvetica Neue" charset="0"/>
              </a:rPr>
              <a:t>Pirelli, Italy</a:t>
            </a:r>
          </a:p>
          <a:p>
            <a:pPr marL="285750" lvl="1" indent="-285750">
              <a:buFont typeface="Arial" panose="020B0604020202020204" pitchFamily="34" charset="0"/>
              <a:buChar char="•"/>
              <a:defRPr/>
            </a:pPr>
            <a:r>
              <a:rPr lang="en-GB" kern="0" dirty="0">
                <a:latin typeface="Helvetica Neue" charset="0"/>
                <a:ea typeface="Helvetica Neue" charset="0"/>
                <a:cs typeface="Helvetica Neue" charset="0"/>
              </a:rPr>
              <a:t>Sberbank, Russia</a:t>
            </a:r>
          </a:p>
          <a:p>
            <a:pPr marL="285750" lvl="1" indent="-285750">
              <a:buFont typeface="Arial" panose="020B0604020202020204" pitchFamily="34" charset="0"/>
              <a:buChar char="•"/>
              <a:defRPr/>
            </a:pPr>
            <a:r>
              <a:rPr lang="en-GB" kern="0" dirty="0">
                <a:latin typeface="Helvetica Neue" charset="0"/>
                <a:ea typeface="Helvetica Neue" charset="0"/>
                <a:cs typeface="Helvetica Neue" charset="0"/>
              </a:rPr>
              <a:t>Microsoft, USA</a:t>
            </a:r>
          </a:p>
          <a:p>
            <a:pPr marL="285750" lvl="1" indent="-285750">
              <a:buFont typeface="Arial" panose="020B0604020202020204" pitchFamily="34" charset="0"/>
              <a:buChar char="•"/>
              <a:defRPr/>
            </a:pPr>
            <a:r>
              <a:rPr lang="en-GB" kern="0" dirty="0">
                <a:latin typeface="Helvetica Neue" charset="0"/>
                <a:ea typeface="Helvetica Neue" charset="0"/>
                <a:cs typeface="Helvetica Neue" charset="0"/>
              </a:rPr>
              <a:t>…</a:t>
            </a:r>
          </a:p>
          <a:p>
            <a:pPr marL="0" lvl="1"/>
            <a:endParaRPr lang="en-GB" dirty="0">
              <a:latin typeface="Helvetica Neue" charset="0"/>
              <a:ea typeface="Helvetica Neue" charset="0"/>
              <a:cs typeface="Helvetica Neue" charset="0"/>
            </a:endParaRPr>
          </a:p>
        </p:txBody>
      </p:sp>
      <p:pic>
        <p:nvPicPr>
          <p:cNvPr id="5" name="Grafik 10"/>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557826" y="549100"/>
            <a:ext cx="2736277" cy="1332000"/>
          </a:xfrm>
          <a:prstGeom prst="rect">
            <a:avLst/>
          </a:prstGeom>
        </p:spPr>
      </p:pic>
    </p:spTree>
    <p:extLst>
      <p:ext uri="{BB962C8B-B14F-4D97-AF65-F5344CB8AC3E}">
        <p14:creationId xmlns:p14="http://schemas.microsoft.com/office/powerpoint/2010/main" val="1831261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dirty="0" smtClean="0"/>
              <a:t>Corporate </a:t>
            </a:r>
            <a:r>
              <a:rPr lang="en-GB" dirty="0"/>
              <a:t>Connections</a:t>
            </a:r>
            <a:endParaRPr lang="en-US" dirty="0"/>
          </a:p>
        </p:txBody>
      </p:sp>
      <p:sp>
        <p:nvSpPr>
          <p:cNvPr id="4" name="Textfeld 1"/>
          <p:cNvSpPr txBox="1"/>
          <p:nvPr/>
        </p:nvSpPr>
        <p:spPr>
          <a:xfrm>
            <a:off x="1966492" y="2051523"/>
            <a:ext cx="4132883" cy="1819515"/>
          </a:xfrm>
          <a:prstGeom prst="rect">
            <a:avLst/>
          </a:prstGeom>
          <a:solidFill>
            <a:srgbClr val="FFC8C8"/>
          </a:solidFill>
          <a:ln>
            <a:noFill/>
          </a:ln>
        </p:spPr>
        <p:txBody>
          <a:bodyPr vert="horz" wrap="square" lIns="108000" tIns="45720" rIns="91440" bIns="0" rtlCol="0" anchor="ctr" anchorCtr="0">
            <a:normAutofit/>
          </a:bodyPr>
          <a:lstStyle/>
          <a:p>
            <a:pPr algn="ctr">
              <a:lnSpc>
                <a:spcPts val="4600"/>
              </a:lnSpc>
              <a:spcBef>
                <a:spcPct val="0"/>
              </a:spcBef>
            </a:pPr>
            <a:endParaRPr lang="en-GB" sz="4000" b="1" dirty="0">
              <a:solidFill>
                <a:srgbClr val="595959"/>
              </a:solidFill>
              <a:effectLst>
                <a:outerShdw blurRad="38100" dist="38100" dir="2700000" algn="tl">
                  <a:srgbClr val="000000">
                    <a:alpha val="43137"/>
                  </a:srgbClr>
                </a:outerShdw>
              </a:effectLst>
              <a:ea typeface="+mj-ea"/>
              <a:cs typeface="Georgia"/>
            </a:endParaRPr>
          </a:p>
        </p:txBody>
      </p:sp>
      <p:sp>
        <p:nvSpPr>
          <p:cNvPr id="5" name="Rectangle 3"/>
          <p:cNvSpPr txBox="1">
            <a:spLocks noChangeArrowheads="1"/>
          </p:cNvSpPr>
          <p:nvPr/>
        </p:nvSpPr>
        <p:spPr bwMode="auto">
          <a:xfrm>
            <a:off x="1966491" y="2007327"/>
            <a:ext cx="4141356" cy="383239"/>
          </a:xfrm>
          <a:prstGeom prst="rect">
            <a:avLst/>
          </a:prstGeom>
          <a:solidFill>
            <a:srgbClr val="FFC8C8"/>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t>10.1 Corporate relations strategy</a:t>
            </a:r>
          </a:p>
        </p:txBody>
      </p:sp>
      <p:sp>
        <p:nvSpPr>
          <p:cNvPr id="6" name="Rectangle 3"/>
          <p:cNvSpPr txBox="1">
            <a:spLocks noChangeArrowheads="1"/>
          </p:cNvSpPr>
          <p:nvPr/>
        </p:nvSpPr>
        <p:spPr bwMode="auto">
          <a:xfrm>
            <a:off x="1966491" y="2414352"/>
            <a:ext cx="4141356" cy="383239"/>
          </a:xfrm>
          <a:prstGeom prst="rect">
            <a:avLst/>
          </a:prstGeom>
          <a:solidFill>
            <a:srgbClr val="FFC8C8"/>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10.2 Customer orientation</a:t>
            </a:r>
          </a:p>
        </p:txBody>
      </p:sp>
      <p:sp>
        <p:nvSpPr>
          <p:cNvPr id="7" name="Rectangle 3"/>
          <p:cNvSpPr txBox="1">
            <a:spLocks noChangeArrowheads="1"/>
          </p:cNvSpPr>
          <p:nvPr/>
        </p:nvSpPr>
        <p:spPr bwMode="auto">
          <a:xfrm>
            <a:off x="1966491" y="2818212"/>
            <a:ext cx="4141356" cy="383239"/>
          </a:xfrm>
          <a:prstGeom prst="rect">
            <a:avLst/>
          </a:prstGeom>
          <a:solidFill>
            <a:srgbClr val="FFC8C8"/>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t>10.3 National corporate links</a:t>
            </a:r>
          </a:p>
        </p:txBody>
      </p:sp>
      <p:sp>
        <p:nvSpPr>
          <p:cNvPr id="8" name="Rectangle 3"/>
          <p:cNvSpPr txBox="1">
            <a:spLocks noChangeArrowheads="1"/>
          </p:cNvSpPr>
          <p:nvPr/>
        </p:nvSpPr>
        <p:spPr bwMode="auto">
          <a:xfrm>
            <a:off x="1966491" y="3200405"/>
            <a:ext cx="4141356" cy="396439"/>
          </a:xfrm>
          <a:prstGeom prst="rect">
            <a:avLst/>
          </a:prstGeom>
          <a:solidFill>
            <a:srgbClr val="FFC8C8"/>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10.4 ERS</a:t>
            </a:r>
          </a:p>
        </p:txBody>
      </p:sp>
      <p:sp>
        <p:nvSpPr>
          <p:cNvPr id="9" name="Rectangle 3"/>
          <p:cNvSpPr txBox="1">
            <a:spLocks noChangeArrowheads="1"/>
          </p:cNvSpPr>
          <p:nvPr/>
        </p:nvSpPr>
        <p:spPr bwMode="auto">
          <a:xfrm>
            <a:off x="1966491" y="3611389"/>
            <a:ext cx="4141356" cy="383239"/>
          </a:xfrm>
          <a:prstGeom prst="rect">
            <a:avLst/>
          </a:prstGeom>
          <a:solidFill>
            <a:srgbClr val="FFC8C8"/>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t>10.5 International corporate links</a:t>
            </a:r>
          </a:p>
        </p:txBody>
      </p:sp>
      <p:sp>
        <p:nvSpPr>
          <p:cNvPr id="10" name="Rectangle 3"/>
          <p:cNvSpPr txBox="1">
            <a:spLocks noChangeArrowheads="1"/>
          </p:cNvSpPr>
          <p:nvPr/>
        </p:nvSpPr>
        <p:spPr bwMode="auto">
          <a:xfrm>
            <a:off x="1966491" y="2023532"/>
            <a:ext cx="4141356" cy="378432"/>
          </a:xfrm>
          <a:prstGeom prst="rect">
            <a:avLst/>
          </a:prstGeom>
          <a:solidFill>
            <a:srgbClr val="E65B77"/>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10.1 Corporate relations strategy</a:t>
            </a:r>
          </a:p>
        </p:txBody>
      </p:sp>
      <p:sp>
        <p:nvSpPr>
          <p:cNvPr id="11" name="Rectangle 3"/>
          <p:cNvSpPr txBox="1">
            <a:spLocks noChangeArrowheads="1"/>
          </p:cNvSpPr>
          <p:nvPr/>
        </p:nvSpPr>
        <p:spPr bwMode="auto">
          <a:xfrm>
            <a:off x="1966491" y="2785539"/>
            <a:ext cx="4141356" cy="408427"/>
          </a:xfrm>
          <a:prstGeom prst="rect">
            <a:avLst/>
          </a:prstGeom>
          <a:solidFill>
            <a:srgbClr val="E65B77"/>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10.3 National corporate links </a:t>
            </a:r>
          </a:p>
        </p:txBody>
      </p:sp>
      <p:sp>
        <p:nvSpPr>
          <p:cNvPr id="12" name="Rectangle 3"/>
          <p:cNvSpPr txBox="1">
            <a:spLocks noChangeArrowheads="1"/>
          </p:cNvSpPr>
          <p:nvPr/>
        </p:nvSpPr>
        <p:spPr bwMode="auto">
          <a:xfrm>
            <a:off x="1966491" y="3607301"/>
            <a:ext cx="4141356" cy="400721"/>
          </a:xfrm>
          <a:prstGeom prst="rect">
            <a:avLst/>
          </a:prstGeom>
          <a:solidFill>
            <a:srgbClr val="E65B77"/>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t>10.5 International corporate links</a:t>
            </a:r>
          </a:p>
        </p:txBody>
      </p:sp>
      <p:sp>
        <p:nvSpPr>
          <p:cNvPr id="13" name="Textfeld 50"/>
          <p:cNvSpPr txBox="1"/>
          <p:nvPr/>
        </p:nvSpPr>
        <p:spPr>
          <a:xfrm>
            <a:off x="6993469" y="1777347"/>
            <a:ext cx="3302000" cy="2492990"/>
          </a:xfrm>
          <a:prstGeom prst="rect">
            <a:avLst/>
          </a:prstGeom>
          <a:gradFill rotWithShape="1">
            <a:gsLst>
              <a:gs pos="0">
                <a:srgbClr val="2DA2BF">
                  <a:tint val="50000"/>
                  <a:satMod val="300000"/>
                </a:srgbClr>
              </a:gs>
              <a:gs pos="35000">
                <a:srgbClr val="2DA2BF">
                  <a:tint val="37000"/>
                  <a:satMod val="300000"/>
                </a:srgbClr>
              </a:gs>
              <a:gs pos="100000">
                <a:srgbClr val="2DA2BF">
                  <a:tint val="15000"/>
                  <a:satMod val="350000"/>
                </a:srgbClr>
              </a:gs>
            </a:gsLst>
            <a:lin ang="16200000" scaled="1"/>
          </a:gradFill>
          <a:ln w="6350" cap="rnd" cmpd="sng" algn="ctr">
            <a:solidFill>
              <a:srgbClr val="2DA2BF">
                <a:shade val="95000"/>
                <a:satMod val="105000"/>
              </a:srgbClr>
            </a:solidFill>
            <a:prstDash val="solid"/>
          </a:ln>
          <a:effectLst>
            <a:outerShdw blurRad="45000" dist="25000" dir="5400000" rotWithShape="0">
              <a:srgbClr val="000000">
                <a:alpha val="38000"/>
              </a:srgbClr>
            </a:outerShdw>
          </a:effectLst>
        </p:spPr>
        <p:txBody>
          <a:bodyPr wrap="square" rtlCol="0">
            <a:spAutoFit/>
          </a:bodyPr>
          <a:lstStyle/>
          <a:p>
            <a:pPr marL="0" lvl="1"/>
            <a:r>
              <a:rPr lang="en-GB" b="1" dirty="0">
                <a:solidFill>
                  <a:srgbClr val="2DA2BF"/>
                </a:solidFill>
                <a:latin typeface="Helvetica Neue" charset="0"/>
                <a:ea typeface="Helvetica Neue" charset="0"/>
                <a:cs typeface="Helvetica Neue" charset="0"/>
              </a:rPr>
              <a:t>Corporate</a:t>
            </a:r>
            <a:r>
              <a:rPr lang="en-GB" dirty="0">
                <a:latin typeface="Helvetica Neue" charset="0"/>
                <a:ea typeface="Helvetica Neue" charset="0"/>
                <a:cs typeface="Helvetica Neue" charset="0"/>
              </a:rPr>
              <a:t> connections:</a:t>
            </a:r>
          </a:p>
          <a:p>
            <a:pPr marL="285750" lvl="1" indent="-285750">
              <a:buFont typeface="Arial" panose="020B0604020202020204" pitchFamily="34" charset="0"/>
              <a:buChar char="•"/>
            </a:pPr>
            <a:r>
              <a:rPr lang="en-GB" dirty="0">
                <a:latin typeface="Helvetica Neue" charset="0"/>
                <a:ea typeface="Helvetica Neue" charset="0"/>
                <a:cs typeface="Helvetica Neue" charset="0"/>
              </a:rPr>
              <a:t>Private sector companies</a:t>
            </a:r>
            <a:endParaRPr lang="en-GB" sz="1600" dirty="0">
              <a:latin typeface="Helvetica Neue" charset="0"/>
              <a:ea typeface="Helvetica Neue" charset="0"/>
              <a:cs typeface="Helvetica Neue" charset="0"/>
            </a:endParaRPr>
          </a:p>
          <a:p>
            <a:pPr marL="742950" lvl="2" indent="-285750">
              <a:buFont typeface="Arial" panose="020B0604020202020204" pitchFamily="34" charset="0"/>
              <a:buChar char="•"/>
            </a:pPr>
            <a:r>
              <a:rPr lang="en-GB" sz="1600" dirty="0">
                <a:latin typeface="Helvetica Neue" charset="0"/>
                <a:ea typeface="Helvetica Neue" charset="0"/>
                <a:cs typeface="Helvetica Neue" charset="0"/>
              </a:rPr>
              <a:t>Multinationals</a:t>
            </a:r>
          </a:p>
          <a:p>
            <a:pPr marL="742950" lvl="2" indent="-285750">
              <a:buFont typeface="Arial" panose="020B0604020202020204" pitchFamily="34" charset="0"/>
              <a:buChar char="•"/>
            </a:pPr>
            <a:r>
              <a:rPr lang="en-GB" sz="1600" dirty="0">
                <a:latin typeface="Helvetica Neue" charset="0"/>
                <a:ea typeface="Helvetica Neue" charset="0"/>
                <a:cs typeface="Helvetica Neue" charset="0"/>
              </a:rPr>
              <a:t>SMEs</a:t>
            </a:r>
          </a:p>
          <a:p>
            <a:pPr marL="742950" lvl="2" indent="-285750">
              <a:buFont typeface="Arial" panose="020B0604020202020204" pitchFamily="34" charset="0"/>
              <a:buChar char="•"/>
            </a:pPr>
            <a:r>
              <a:rPr lang="en-GB" sz="1600" dirty="0">
                <a:latin typeface="Helvetica Neue" charset="0"/>
                <a:ea typeface="Helvetica Neue" charset="0"/>
                <a:cs typeface="Helvetica Neue" charset="0"/>
              </a:rPr>
              <a:t>Professional firms</a:t>
            </a:r>
          </a:p>
          <a:p>
            <a:pPr marL="285750" lvl="1" indent="-285750">
              <a:buFont typeface="Arial" panose="020B0604020202020204" pitchFamily="34" charset="0"/>
              <a:buChar char="•"/>
            </a:pPr>
            <a:r>
              <a:rPr lang="en-GB" dirty="0">
                <a:latin typeface="Helvetica Neue" charset="0"/>
                <a:ea typeface="Helvetica Neue" charset="0"/>
                <a:cs typeface="Helvetica Neue" charset="0"/>
              </a:rPr>
              <a:t>Government &amp; public sector organisations</a:t>
            </a:r>
          </a:p>
          <a:p>
            <a:pPr marL="285750" lvl="1" indent="-285750">
              <a:buFont typeface="Arial" panose="020B0604020202020204" pitchFamily="34" charset="0"/>
              <a:buChar char="•"/>
            </a:pPr>
            <a:r>
              <a:rPr lang="en-GB" dirty="0">
                <a:latin typeface="Helvetica Neue" charset="0"/>
                <a:ea typeface="Helvetica Neue" charset="0"/>
                <a:cs typeface="Helvetica Neue" charset="0"/>
              </a:rPr>
              <a:t>NGOs</a:t>
            </a:r>
          </a:p>
          <a:p>
            <a:pPr marL="285750" lvl="1" indent="-285750">
              <a:buFont typeface="Arial" panose="020B0604020202020204" pitchFamily="34" charset="0"/>
              <a:buChar char="•"/>
            </a:pPr>
            <a:r>
              <a:rPr lang="en-GB" dirty="0">
                <a:latin typeface="Helvetica Neue" charset="0"/>
                <a:ea typeface="Helvetica Neue" charset="0"/>
                <a:cs typeface="Helvetica Neue" charset="0"/>
              </a:rPr>
              <a:t>Not-for-profit charities</a:t>
            </a:r>
          </a:p>
        </p:txBody>
      </p:sp>
      <p:sp>
        <p:nvSpPr>
          <p:cNvPr id="14" name="Rectangle 3"/>
          <p:cNvSpPr txBox="1">
            <a:spLocks noChangeArrowheads="1"/>
          </p:cNvSpPr>
          <p:nvPr/>
        </p:nvSpPr>
        <p:spPr bwMode="auto">
          <a:xfrm>
            <a:off x="1966491" y="3607295"/>
            <a:ext cx="4141356" cy="400721"/>
          </a:xfrm>
          <a:prstGeom prst="rect">
            <a:avLst/>
          </a:prstGeom>
          <a:solidFill>
            <a:srgbClr val="FF0000"/>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10.5 International corporate links</a:t>
            </a:r>
          </a:p>
        </p:txBody>
      </p:sp>
    </p:spTree>
    <p:extLst>
      <p:ext uri="{BB962C8B-B14F-4D97-AF65-F5344CB8AC3E}">
        <p14:creationId xmlns:p14="http://schemas.microsoft.com/office/powerpoint/2010/main" val="271426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grpId="0" nodeType="afterEffect">
                                  <p:stCondLst>
                                    <p:cond delay="25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25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grpId="0" nodeType="afterEffect">
                                  <p:stCondLst>
                                    <p:cond delay="25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bg/>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xEl>
                                              <p:pRg st="1" end="1"/>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
                                            <p:txEl>
                                              <p:pRg st="2" end="2"/>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3">
                                            <p:txEl>
                                              <p:pRg st="3" end="3"/>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3">
                                            <p:txEl>
                                              <p:pRg st="4" end="4"/>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3">
                                            <p:txEl>
                                              <p:pRg st="5" end="5"/>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3">
                                            <p:txEl>
                                              <p:pRg st="6" end="6"/>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animBg="1"/>
      <p:bldP spid="7" grpId="1" animBg="1"/>
      <p:bldP spid="8" grpId="0" animBg="1"/>
      <p:bldP spid="9" grpId="0" animBg="1"/>
      <p:bldP spid="9" grpId="1" animBg="1"/>
      <p:bldP spid="10" grpId="0" animBg="1"/>
      <p:bldP spid="11" grpId="0" animBg="1"/>
      <p:bldP spid="12" grpId="0" animBg="1"/>
      <p:bldP spid="13" grpId="0" build="allAtOnce" animBg="1"/>
      <p:bldP spid="14" grpId="0" animBg="1"/>
      <p:bldP spid="14"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dirty="0" smtClean="0"/>
              <a:t>Corporate </a:t>
            </a:r>
            <a:r>
              <a:rPr lang="en-GB" dirty="0"/>
              <a:t>Connections</a:t>
            </a:r>
            <a:endParaRPr lang="en-US" dirty="0"/>
          </a:p>
        </p:txBody>
      </p:sp>
      <p:sp>
        <p:nvSpPr>
          <p:cNvPr id="4" name="Textfeld 1"/>
          <p:cNvSpPr txBox="1"/>
          <p:nvPr/>
        </p:nvSpPr>
        <p:spPr>
          <a:xfrm>
            <a:off x="1983428" y="2229319"/>
            <a:ext cx="4132883" cy="1817749"/>
          </a:xfrm>
          <a:prstGeom prst="rect">
            <a:avLst/>
          </a:prstGeom>
          <a:solidFill>
            <a:srgbClr val="FFC8C8"/>
          </a:solidFill>
          <a:ln>
            <a:noFill/>
          </a:ln>
        </p:spPr>
        <p:txBody>
          <a:bodyPr vert="horz" wrap="square" lIns="108000" tIns="45720" rIns="91440" bIns="0" rtlCol="0" anchor="ctr" anchorCtr="0">
            <a:normAutofit/>
          </a:bodyPr>
          <a:lstStyle/>
          <a:p>
            <a:pPr algn="ctr">
              <a:lnSpc>
                <a:spcPts val="4600"/>
              </a:lnSpc>
              <a:spcBef>
                <a:spcPct val="0"/>
              </a:spcBef>
            </a:pPr>
            <a:endParaRPr lang="en-GB" sz="4000" b="1" dirty="0">
              <a:solidFill>
                <a:srgbClr val="595959"/>
              </a:solidFill>
              <a:effectLst>
                <a:outerShdw blurRad="38100" dist="38100" dir="2700000" algn="tl">
                  <a:srgbClr val="000000">
                    <a:alpha val="43137"/>
                  </a:srgbClr>
                </a:outerShdw>
              </a:effectLst>
              <a:ea typeface="+mj-ea"/>
              <a:cs typeface="Georgia"/>
            </a:endParaRPr>
          </a:p>
        </p:txBody>
      </p:sp>
      <p:sp>
        <p:nvSpPr>
          <p:cNvPr id="5" name="Content Placeholder 2"/>
          <p:cNvSpPr>
            <a:spLocks noGrp="1"/>
          </p:cNvSpPr>
          <p:nvPr>
            <p:ph sz="half" idx="4294967295"/>
          </p:nvPr>
        </p:nvSpPr>
        <p:spPr>
          <a:xfrm>
            <a:off x="6422494" y="3378201"/>
            <a:ext cx="4492625" cy="1571625"/>
          </a:xfrm>
          <a:prstGeom prst="rect">
            <a:avLst/>
          </a:prstGeom>
        </p:spPr>
        <p:txBody>
          <a:bodyPr>
            <a:normAutofit fontScale="25000" lnSpcReduction="20000"/>
          </a:bodyPr>
          <a:lstStyle/>
          <a:p>
            <a:pPr marL="342000" lvl="1" indent="-342000">
              <a:lnSpc>
                <a:spcPct val="120000"/>
              </a:lnSpc>
              <a:spcBef>
                <a:spcPts val="2000"/>
              </a:spcBef>
              <a:buClr>
                <a:schemeClr val="bg1">
                  <a:lumMod val="65000"/>
                </a:schemeClr>
              </a:buClr>
              <a:buFont typeface="Arial" charset="0"/>
              <a:buChar char="•"/>
              <a:defRPr/>
            </a:pPr>
            <a:r>
              <a:rPr lang="en-GB" sz="6400" dirty="0">
                <a:solidFill>
                  <a:srgbClr val="9B243E"/>
                </a:solidFill>
                <a:latin typeface="Helvetica Neue" charset="0"/>
                <a:ea typeface="Helvetica Neue" charset="0"/>
                <a:cs typeface="Helvetica Neue" charset="0"/>
              </a:rPr>
              <a:t>Significance &amp; explicit reference in School’s overall strategy</a:t>
            </a:r>
          </a:p>
          <a:p>
            <a:pPr marL="342000" lvl="1" indent="-342000">
              <a:lnSpc>
                <a:spcPct val="120000"/>
              </a:lnSpc>
              <a:spcBef>
                <a:spcPts val="1400"/>
              </a:spcBef>
              <a:buClr>
                <a:schemeClr val="bg1">
                  <a:lumMod val="65000"/>
                </a:schemeClr>
              </a:buClr>
              <a:buFont typeface="Arial" charset="0"/>
              <a:buChar char="•"/>
              <a:defRPr/>
            </a:pPr>
            <a:r>
              <a:rPr lang="en-GB" sz="6400" dirty="0">
                <a:solidFill>
                  <a:srgbClr val="9B243E"/>
                </a:solidFill>
                <a:latin typeface="Helvetica Neue" charset="0"/>
                <a:ea typeface="Helvetica Neue" charset="0"/>
                <a:cs typeface="Helvetica Neue" charset="0"/>
              </a:rPr>
              <a:t>Key processes to manage relationship </a:t>
            </a:r>
          </a:p>
          <a:p>
            <a:pPr marL="688075" lvl="2" indent="-342000">
              <a:buFont typeface="Arial" charset="0"/>
              <a:buChar char="•"/>
              <a:defRPr/>
            </a:pPr>
            <a:r>
              <a:rPr lang="en-GB" sz="5400" dirty="0">
                <a:solidFill>
                  <a:srgbClr val="9B243E"/>
                </a:solidFill>
                <a:latin typeface="Helvetica Neue" charset="0"/>
                <a:ea typeface="Helvetica Neue" charset="0"/>
                <a:cs typeface="Helvetica Neue" charset="0"/>
              </a:rPr>
              <a:t>Corporate relations office / centre / dept.</a:t>
            </a:r>
            <a:endParaRPr lang="en-GB" sz="6200" dirty="0">
              <a:solidFill>
                <a:srgbClr val="9B243E"/>
              </a:solidFill>
              <a:latin typeface="Helvetica Neue" charset="0"/>
              <a:ea typeface="Helvetica Neue" charset="0"/>
              <a:cs typeface="Helvetica Neue" charset="0"/>
            </a:endParaRPr>
          </a:p>
        </p:txBody>
      </p:sp>
      <p:sp>
        <p:nvSpPr>
          <p:cNvPr id="6" name="Rectangle 3"/>
          <p:cNvSpPr txBox="1">
            <a:spLocks noChangeArrowheads="1"/>
          </p:cNvSpPr>
          <p:nvPr/>
        </p:nvSpPr>
        <p:spPr bwMode="auto">
          <a:xfrm>
            <a:off x="1983427" y="2592148"/>
            <a:ext cx="4141356" cy="383239"/>
          </a:xfrm>
          <a:prstGeom prst="rect">
            <a:avLst/>
          </a:prstGeom>
          <a:solidFill>
            <a:srgbClr val="FFC8C8"/>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10.2 Customer orientation</a:t>
            </a:r>
          </a:p>
        </p:txBody>
      </p:sp>
      <p:sp>
        <p:nvSpPr>
          <p:cNvPr id="7" name="Rectangle 3"/>
          <p:cNvSpPr txBox="1">
            <a:spLocks noChangeArrowheads="1"/>
          </p:cNvSpPr>
          <p:nvPr/>
        </p:nvSpPr>
        <p:spPr bwMode="auto">
          <a:xfrm>
            <a:off x="1983427" y="2996008"/>
            <a:ext cx="4141356" cy="383239"/>
          </a:xfrm>
          <a:prstGeom prst="rect">
            <a:avLst/>
          </a:prstGeom>
          <a:solidFill>
            <a:srgbClr val="FFC8C8"/>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10.3 National corporate links</a:t>
            </a:r>
          </a:p>
        </p:txBody>
      </p:sp>
      <p:sp>
        <p:nvSpPr>
          <p:cNvPr id="8" name="Rectangle 3"/>
          <p:cNvSpPr txBox="1">
            <a:spLocks noChangeArrowheads="1"/>
          </p:cNvSpPr>
          <p:nvPr/>
        </p:nvSpPr>
        <p:spPr bwMode="auto">
          <a:xfrm>
            <a:off x="1983427" y="3378201"/>
            <a:ext cx="4141356" cy="396439"/>
          </a:xfrm>
          <a:prstGeom prst="rect">
            <a:avLst/>
          </a:prstGeom>
          <a:solidFill>
            <a:srgbClr val="FFC8C8"/>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10.4 ERS</a:t>
            </a:r>
          </a:p>
        </p:txBody>
      </p:sp>
      <p:sp>
        <p:nvSpPr>
          <p:cNvPr id="9" name="Rectangle 3"/>
          <p:cNvSpPr txBox="1">
            <a:spLocks noChangeArrowheads="1"/>
          </p:cNvSpPr>
          <p:nvPr/>
        </p:nvSpPr>
        <p:spPr bwMode="auto">
          <a:xfrm>
            <a:off x="1983427" y="3763784"/>
            <a:ext cx="4141356" cy="383239"/>
          </a:xfrm>
          <a:prstGeom prst="rect">
            <a:avLst/>
          </a:prstGeom>
          <a:solidFill>
            <a:srgbClr val="FFC8C8"/>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10.5 International corporate links</a:t>
            </a:r>
          </a:p>
        </p:txBody>
      </p:sp>
      <p:sp>
        <p:nvSpPr>
          <p:cNvPr id="10" name="Rectangle 3"/>
          <p:cNvSpPr txBox="1">
            <a:spLocks noChangeArrowheads="1"/>
          </p:cNvSpPr>
          <p:nvPr/>
        </p:nvSpPr>
        <p:spPr bwMode="auto">
          <a:xfrm>
            <a:off x="1983427" y="2209795"/>
            <a:ext cx="4141356" cy="378432"/>
          </a:xfrm>
          <a:prstGeom prst="rect">
            <a:avLst/>
          </a:prstGeom>
          <a:solidFill>
            <a:srgbClr val="E65B77"/>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10.1 Corporate relations strategy</a:t>
            </a:r>
          </a:p>
        </p:txBody>
      </p:sp>
      <p:sp>
        <p:nvSpPr>
          <p:cNvPr id="11" name="Textfeld 10"/>
          <p:cNvSpPr txBox="1"/>
          <p:nvPr/>
        </p:nvSpPr>
        <p:spPr>
          <a:xfrm>
            <a:off x="6422494" y="1770001"/>
            <a:ext cx="3864508" cy="1412864"/>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w="6350" cap="rnd" cmpd="sng" algn="ctr">
            <a:solidFill>
              <a:srgbClr val="A2C866"/>
            </a:solidFill>
            <a:prstDash val="solid"/>
          </a:ln>
          <a:effectLst>
            <a:outerShdw blurRad="45000" dist="25000" dir="5400000" rotWithShape="0">
              <a:srgbClr val="000000">
                <a:alpha val="38000"/>
              </a:srgbClr>
            </a:outerShdw>
          </a:effectLst>
        </p:spPr>
        <p:txBody>
          <a:bodyPr wrap="square" lIns="180000" tIns="90000" bIns="90000" rtlCol="0" anchor="ctr">
            <a:spAutoFit/>
          </a:bodyPr>
          <a:lstStyle>
            <a:defPPr>
              <a:defRPr lang="de-DE"/>
            </a:defPPr>
            <a:lvl1pPr marR="0" lvl="0" indent="0" algn="just" fontAlgn="auto">
              <a:lnSpc>
                <a:spcPct val="100000"/>
              </a:lnSpc>
              <a:spcBef>
                <a:spcPts val="0"/>
              </a:spcBef>
              <a:spcAft>
                <a:spcPts val="0"/>
              </a:spcAft>
              <a:buClrTx/>
              <a:buSzTx/>
              <a:buFontTx/>
              <a:buNone/>
              <a:tabLst/>
              <a:defRPr kumimoji="0" sz="2800" b="0" i="0" u="none" strike="noStrike" kern="0" cap="none" spc="0" normalizeH="0" baseline="0">
                <a:ln>
                  <a:noFill/>
                </a:ln>
                <a:effectLst/>
                <a:uLnTx/>
                <a:uFillTx/>
                <a:latin typeface="Calibri"/>
              </a:defRPr>
            </a:lvl1pPr>
          </a:lstStyle>
          <a:p>
            <a:pPr marL="0" lvl="1"/>
            <a:r>
              <a:rPr lang="en-GB" sz="1600" dirty="0">
                <a:latin typeface="Helvetica Neue" charset="0"/>
                <a:ea typeface="Helvetica Neue" charset="0"/>
                <a:cs typeface="Helvetica Neue" charset="0"/>
              </a:rPr>
              <a:t>Demonstrate the existence of </a:t>
            </a:r>
            <a:r>
              <a:rPr lang="en-GB" sz="1600" b="1" dirty="0">
                <a:solidFill>
                  <a:srgbClr val="2DA2BF"/>
                </a:solidFill>
                <a:latin typeface="Helvetica Neue" charset="0"/>
                <a:ea typeface="Helvetica Neue" charset="0"/>
                <a:cs typeface="Helvetica Neue" charset="0"/>
              </a:rPr>
              <a:t>strategies, policies</a:t>
            </a:r>
            <a:r>
              <a:rPr lang="en-GB" sz="1600" dirty="0">
                <a:latin typeface="Helvetica Neue" charset="0"/>
                <a:ea typeface="Helvetica Neue" charset="0"/>
                <a:cs typeface="Helvetica Neue" charset="0"/>
              </a:rPr>
              <a:t> and </a:t>
            </a:r>
            <a:r>
              <a:rPr lang="en-GB" sz="1600" b="1" dirty="0">
                <a:solidFill>
                  <a:srgbClr val="2DA2BF"/>
                </a:solidFill>
                <a:latin typeface="Helvetica Neue" charset="0"/>
                <a:ea typeface="Helvetica Neue" charset="0"/>
                <a:cs typeface="Helvetica Neue" charset="0"/>
              </a:rPr>
              <a:t>processes</a:t>
            </a:r>
            <a:r>
              <a:rPr lang="en-GB" sz="1600" dirty="0">
                <a:latin typeface="Helvetica Neue" charset="0"/>
                <a:ea typeface="Helvetica Neue" charset="0"/>
                <a:cs typeface="Helvetica Neue" charset="0"/>
              </a:rPr>
              <a:t> </a:t>
            </a:r>
            <a:br>
              <a:rPr lang="en-GB" sz="1600" dirty="0">
                <a:latin typeface="Helvetica Neue" charset="0"/>
                <a:ea typeface="Helvetica Neue" charset="0"/>
                <a:cs typeface="Helvetica Neue" charset="0"/>
              </a:rPr>
            </a:br>
            <a:r>
              <a:rPr lang="en-GB" sz="1600" dirty="0">
                <a:latin typeface="Helvetica Neue" charset="0"/>
                <a:ea typeface="Helvetica Neue" charset="0"/>
                <a:cs typeface="Helvetica Neue" charset="0"/>
              </a:rPr>
              <a:t>for the effective management of your School’s interface with the corporate world</a:t>
            </a:r>
            <a:endParaRPr lang="en-GB" sz="1600" b="1" dirty="0">
              <a:solidFill>
                <a:srgbClr val="2DA2BF"/>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615364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25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25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25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25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1">
                                            <p:bg/>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 end="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6" grpId="1" animBg="1"/>
      <p:bldP spid="7" grpId="0" animBg="1"/>
      <p:bldP spid="7" grpId="1" animBg="1"/>
      <p:bldP spid="8" grpId="0" animBg="1"/>
      <p:bldP spid="8" grpId="1" animBg="1"/>
      <p:bldP spid="9" grpId="0" animBg="1"/>
      <p:bldP spid="9" grpId="1" animBg="1"/>
      <p:bldP spid="10" grpId="0" animBg="1"/>
      <p:bldP spid="11" grpId="0" build="allAtOnce"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 y="-28570"/>
            <a:ext cx="12193065" cy="1080000"/>
          </a:xfrm>
        </p:spPr>
        <p:txBody>
          <a:bodyPr/>
          <a:lstStyle/>
          <a:p>
            <a:r>
              <a:rPr lang="en-GB" dirty="0" smtClean="0"/>
              <a:t>Corporate </a:t>
            </a:r>
            <a:r>
              <a:rPr lang="en-GB" dirty="0"/>
              <a:t>Connections</a:t>
            </a:r>
            <a:endParaRPr lang="en-US" dirty="0"/>
          </a:p>
        </p:txBody>
      </p:sp>
      <p:sp>
        <p:nvSpPr>
          <p:cNvPr id="6" name="Textfeld 1"/>
          <p:cNvSpPr txBox="1"/>
          <p:nvPr/>
        </p:nvSpPr>
        <p:spPr>
          <a:xfrm>
            <a:off x="1983424" y="2280119"/>
            <a:ext cx="4132883" cy="1899849"/>
          </a:xfrm>
          <a:prstGeom prst="rect">
            <a:avLst/>
          </a:prstGeom>
          <a:solidFill>
            <a:srgbClr val="FFC8C8"/>
          </a:solidFill>
          <a:ln>
            <a:noFill/>
          </a:ln>
        </p:spPr>
        <p:txBody>
          <a:bodyPr vert="horz" wrap="square" lIns="108000" tIns="45720" rIns="91440" bIns="0" rtlCol="0" anchor="ctr" anchorCtr="0">
            <a:normAutofit/>
          </a:bodyPr>
          <a:lstStyle/>
          <a:p>
            <a:pPr algn="ctr">
              <a:lnSpc>
                <a:spcPts val="4600"/>
              </a:lnSpc>
              <a:spcBef>
                <a:spcPct val="0"/>
              </a:spcBef>
            </a:pPr>
            <a:endParaRPr lang="en-GB" sz="4000" b="1" dirty="0">
              <a:solidFill>
                <a:srgbClr val="595959"/>
              </a:solidFill>
              <a:effectLst>
                <a:outerShdw blurRad="38100" dist="38100" dir="2700000" algn="tl">
                  <a:srgbClr val="000000">
                    <a:alpha val="43137"/>
                  </a:srgbClr>
                </a:outerShdw>
              </a:effectLst>
              <a:ea typeface="+mj-ea"/>
              <a:cs typeface="Georgia"/>
            </a:endParaRPr>
          </a:p>
        </p:txBody>
      </p:sp>
      <p:sp>
        <p:nvSpPr>
          <p:cNvPr id="7" name="Content Placeholder 2"/>
          <p:cNvSpPr>
            <a:spLocks noGrp="1"/>
          </p:cNvSpPr>
          <p:nvPr>
            <p:ph sz="half" idx="4294967295"/>
          </p:nvPr>
        </p:nvSpPr>
        <p:spPr>
          <a:xfrm>
            <a:off x="6447091" y="3009615"/>
            <a:ext cx="4093106" cy="3282695"/>
          </a:xfrm>
          <a:prstGeom prst="rect">
            <a:avLst/>
          </a:prstGeom>
        </p:spPr>
        <p:txBody>
          <a:bodyPr>
            <a:normAutofit fontScale="25000" lnSpcReduction="20000"/>
          </a:bodyPr>
          <a:lstStyle/>
          <a:p>
            <a:pPr marL="342000" lvl="1" indent="-342000">
              <a:lnSpc>
                <a:spcPct val="120000"/>
              </a:lnSpc>
              <a:spcBef>
                <a:spcPts val="2000"/>
              </a:spcBef>
              <a:buClr>
                <a:schemeClr val="bg1">
                  <a:lumMod val="65000"/>
                </a:schemeClr>
              </a:buClr>
              <a:buFont typeface="Arial" charset="0"/>
              <a:buChar char="•"/>
              <a:defRPr/>
            </a:pPr>
            <a:r>
              <a:rPr lang="en-GB" sz="6400" dirty="0">
                <a:solidFill>
                  <a:srgbClr val="9B243E"/>
                </a:solidFill>
                <a:latin typeface="Helvetica Neue" charset="0"/>
                <a:ea typeface="Helvetica Neue" charset="0"/>
                <a:cs typeface="Helvetica Neue" charset="0"/>
              </a:rPr>
              <a:t>Corporate involvement in </a:t>
            </a:r>
            <a:r>
              <a:rPr lang="en-GB" sz="8000" dirty="0">
                <a:solidFill>
                  <a:srgbClr val="9B243E"/>
                </a:solidFill>
                <a:latin typeface="Helvetica Neue" charset="0"/>
                <a:ea typeface="Helvetica Neue" charset="0"/>
                <a:cs typeface="Helvetica Neue" charset="0"/>
              </a:rPr>
              <a:t> </a:t>
            </a:r>
          </a:p>
          <a:p>
            <a:pPr marL="688075" lvl="2" indent="-342000">
              <a:buFont typeface="Arial" charset="0"/>
              <a:buChar char="•"/>
              <a:defRPr/>
            </a:pPr>
            <a:r>
              <a:rPr lang="en-GB" sz="5400" dirty="0">
                <a:solidFill>
                  <a:srgbClr val="9B243E"/>
                </a:solidFill>
                <a:latin typeface="Helvetica Neue" charset="0"/>
                <a:ea typeface="Helvetica Neue" charset="0"/>
                <a:cs typeface="Helvetica Neue" charset="0"/>
              </a:rPr>
              <a:t>School’s governance</a:t>
            </a:r>
          </a:p>
          <a:p>
            <a:pPr marL="688075" lvl="2" indent="-342000">
              <a:buFont typeface="Arial" charset="0"/>
              <a:buChar char="•"/>
              <a:defRPr/>
            </a:pPr>
            <a:r>
              <a:rPr lang="en-GB" sz="5400" dirty="0">
                <a:solidFill>
                  <a:srgbClr val="9B243E"/>
                </a:solidFill>
                <a:latin typeface="Helvetica Neue" charset="0"/>
                <a:ea typeface="Helvetica Neue" charset="0"/>
                <a:cs typeface="Helvetica Neue" charset="0"/>
              </a:rPr>
              <a:t>Programme design &amp; delivery</a:t>
            </a:r>
          </a:p>
          <a:p>
            <a:pPr marL="688075" lvl="2" indent="-342000">
              <a:buFont typeface="Arial" charset="0"/>
              <a:buChar char="•"/>
              <a:defRPr/>
            </a:pPr>
            <a:r>
              <a:rPr lang="en-GB" sz="5400" dirty="0">
                <a:solidFill>
                  <a:srgbClr val="9B243E"/>
                </a:solidFill>
                <a:latin typeface="Helvetica Neue" charset="0"/>
                <a:ea typeface="Helvetica Neue" charset="0"/>
                <a:cs typeface="Helvetica Neue" charset="0"/>
              </a:rPr>
              <a:t>Student selection</a:t>
            </a:r>
          </a:p>
          <a:p>
            <a:pPr marL="688075" lvl="2" indent="-342000">
              <a:buFont typeface="Arial" charset="0"/>
              <a:buChar char="•"/>
              <a:defRPr/>
            </a:pPr>
            <a:r>
              <a:rPr lang="en-GB" sz="5400" dirty="0">
                <a:solidFill>
                  <a:srgbClr val="9B243E"/>
                </a:solidFill>
                <a:latin typeface="Helvetica Neue" charset="0"/>
                <a:ea typeface="Helvetica Neue" charset="0"/>
                <a:cs typeface="Helvetica Neue" charset="0"/>
              </a:rPr>
              <a:t>Faculty development</a:t>
            </a:r>
          </a:p>
          <a:p>
            <a:pPr marL="688075" lvl="2" indent="-342000">
              <a:buFont typeface="Arial" charset="0"/>
              <a:buChar char="•"/>
              <a:defRPr/>
            </a:pPr>
            <a:r>
              <a:rPr lang="en-GB" sz="5400" dirty="0">
                <a:solidFill>
                  <a:srgbClr val="9B243E"/>
                </a:solidFill>
                <a:latin typeface="Helvetica Neue" charset="0"/>
                <a:ea typeface="Helvetica Neue" charset="0"/>
                <a:cs typeface="Helvetica Neue" charset="0"/>
              </a:rPr>
              <a:t>Joint research</a:t>
            </a:r>
          </a:p>
          <a:p>
            <a:pPr marL="688075" lvl="2" indent="-342000">
              <a:buFont typeface="Arial" charset="0"/>
              <a:buChar char="•"/>
              <a:defRPr/>
            </a:pPr>
            <a:r>
              <a:rPr lang="en-GB" sz="5400" dirty="0">
                <a:solidFill>
                  <a:srgbClr val="9B243E"/>
                </a:solidFill>
                <a:latin typeface="Helvetica Neue" charset="0"/>
                <a:ea typeface="Helvetica Neue" charset="0"/>
                <a:cs typeface="Helvetica Neue" charset="0"/>
              </a:rPr>
              <a:t>Exec Ed</a:t>
            </a:r>
          </a:p>
          <a:p>
            <a:pPr marL="688075" lvl="2" indent="-342000">
              <a:buFont typeface="Arial" charset="0"/>
              <a:buChar char="•"/>
              <a:defRPr/>
            </a:pPr>
            <a:r>
              <a:rPr lang="en-GB" sz="5400" dirty="0">
                <a:solidFill>
                  <a:srgbClr val="9B243E"/>
                </a:solidFill>
                <a:latin typeface="Helvetica Neue" charset="0"/>
                <a:ea typeface="Helvetica Neue" charset="0"/>
                <a:cs typeface="Helvetica Neue" charset="0"/>
              </a:rPr>
              <a:t>Internationalisation (Placements abroad)</a:t>
            </a:r>
          </a:p>
          <a:p>
            <a:pPr marL="688075" lvl="2" indent="-342000">
              <a:buFont typeface="Arial" charset="0"/>
              <a:buChar char="•"/>
              <a:defRPr/>
            </a:pPr>
            <a:r>
              <a:rPr lang="en-GB" sz="5400" dirty="0">
                <a:solidFill>
                  <a:srgbClr val="9B243E"/>
                </a:solidFill>
                <a:latin typeface="Helvetica Neue" charset="0"/>
                <a:ea typeface="Helvetica Neue" charset="0"/>
                <a:cs typeface="Helvetica Neue" charset="0"/>
              </a:rPr>
              <a:t>…</a:t>
            </a:r>
            <a:endParaRPr lang="en-GB" sz="6200" dirty="0">
              <a:solidFill>
                <a:srgbClr val="9B243E"/>
              </a:solidFill>
              <a:latin typeface="Helvetica Neue" charset="0"/>
              <a:ea typeface="Helvetica Neue" charset="0"/>
              <a:cs typeface="Helvetica Neue" charset="0"/>
            </a:endParaRPr>
          </a:p>
          <a:p>
            <a:pPr marL="342000" lvl="1" indent="-342000">
              <a:lnSpc>
                <a:spcPct val="120000"/>
              </a:lnSpc>
              <a:spcBef>
                <a:spcPts val="1200"/>
              </a:spcBef>
              <a:buClr>
                <a:schemeClr val="bg1">
                  <a:lumMod val="65000"/>
                </a:schemeClr>
              </a:buClr>
              <a:buFont typeface="Arial" charset="0"/>
              <a:buChar char="•"/>
              <a:defRPr/>
            </a:pPr>
            <a:r>
              <a:rPr lang="en-GB" sz="6400" dirty="0">
                <a:solidFill>
                  <a:srgbClr val="9B243E"/>
                </a:solidFill>
                <a:latin typeface="Helvetica Neue" charset="0"/>
                <a:ea typeface="Helvetica Neue" charset="0"/>
                <a:cs typeface="Helvetica Neue" charset="0"/>
              </a:rPr>
              <a:t>Flow of funding</a:t>
            </a:r>
          </a:p>
          <a:p>
            <a:pPr marL="342000" lvl="1" indent="-342000">
              <a:lnSpc>
                <a:spcPct val="120000"/>
              </a:lnSpc>
              <a:spcBef>
                <a:spcPts val="1200"/>
              </a:spcBef>
              <a:buClr>
                <a:schemeClr val="bg1">
                  <a:lumMod val="65000"/>
                </a:schemeClr>
              </a:buClr>
              <a:buFont typeface="Arial" charset="0"/>
              <a:buChar char="•"/>
              <a:defRPr/>
            </a:pPr>
            <a:r>
              <a:rPr lang="en-GB" sz="6400" dirty="0">
                <a:solidFill>
                  <a:srgbClr val="9B243E"/>
                </a:solidFill>
                <a:latin typeface="Helvetica Neue" charset="0"/>
                <a:ea typeface="Helvetica Neue" charset="0"/>
                <a:cs typeface="Helvetica Neue" charset="0"/>
              </a:rPr>
              <a:t>Developments over past 5 years</a:t>
            </a:r>
          </a:p>
        </p:txBody>
      </p:sp>
      <p:sp>
        <p:nvSpPr>
          <p:cNvPr id="8" name="Rectangle 3"/>
          <p:cNvSpPr txBox="1">
            <a:spLocks noChangeArrowheads="1"/>
          </p:cNvSpPr>
          <p:nvPr/>
        </p:nvSpPr>
        <p:spPr bwMode="auto">
          <a:xfrm>
            <a:off x="1983423" y="2244390"/>
            <a:ext cx="4141356" cy="383239"/>
          </a:xfrm>
          <a:prstGeom prst="rect">
            <a:avLst/>
          </a:prstGeom>
          <a:solidFill>
            <a:srgbClr val="FFC8C8"/>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10.1 Corporate relations strategy</a:t>
            </a:r>
          </a:p>
        </p:txBody>
      </p:sp>
      <p:sp>
        <p:nvSpPr>
          <p:cNvPr id="9" name="Rectangle 3"/>
          <p:cNvSpPr txBox="1">
            <a:spLocks noChangeArrowheads="1"/>
          </p:cNvSpPr>
          <p:nvPr/>
        </p:nvSpPr>
        <p:spPr bwMode="auto">
          <a:xfrm>
            <a:off x="1983423" y="2640403"/>
            <a:ext cx="4141356" cy="383239"/>
          </a:xfrm>
          <a:prstGeom prst="rect">
            <a:avLst/>
          </a:prstGeom>
          <a:solidFill>
            <a:srgbClr val="FFC8C8"/>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10.2 Customer orientation</a:t>
            </a:r>
          </a:p>
        </p:txBody>
      </p:sp>
      <p:sp>
        <p:nvSpPr>
          <p:cNvPr id="10" name="Rectangle 3"/>
          <p:cNvSpPr txBox="1">
            <a:spLocks noChangeArrowheads="1"/>
          </p:cNvSpPr>
          <p:nvPr/>
        </p:nvSpPr>
        <p:spPr bwMode="auto">
          <a:xfrm>
            <a:off x="1983423" y="3429001"/>
            <a:ext cx="4141356" cy="396439"/>
          </a:xfrm>
          <a:prstGeom prst="rect">
            <a:avLst/>
          </a:prstGeom>
          <a:solidFill>
            <a:srgbClr val="FFC8C8"/>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10.4 ERS</a:t>
            </a:r>
          </a:p>
        </p:txBody>
      </p:sp>
      <p:sp>
        <p:nvSpPr>
          <p:cNvPr id="11" name="Rectangle 3"/>
          <p:cNvSpPr txBox="1">
            <a:spLocks noChangeArrowheads="1"/>
          </p:cNvSpPr>
          <p:nvPr/>
        </p:nvSpPr>
        <p:spPr bwMode="auto">
          <a:xfrm>
            <a:off x="1983423" y="3801535"/>
            <a:ext cx="4141356" cy="378432"/>
          </a:xfrm>
          <a:prstGeom prst="rect">
            <a:avLst/>
          </a:prstGeom>
          <a:solidFill>
            <a:srgbClr val="E65B77"/>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10.5 International corporate links</a:t>
            </a:r>
          </a:p>
        </p:txBody>
      </p:sp>
      <p:sp>
        <p:nvSpPr>
          <p:cNvPr id="12" name="Rectangle 3"/>
          <p:cNvSpPr txBox="1">
            <a:spLocks noChangeArrowheads="1"/>
          </p:cNvSpPr>
          <p:nvPr/>
        </p:nvSpPr>
        <p:spPr bwMode="auto">
          <a:xfrm>
            <a:off x="1983423" y="3024967"/>
            <a:ext cx="4141356" cy="380660"/>
          </a:xfrm>
          <a:prstGeom prst="rect">
            <a:avLst/>
          </a:prstGeom>
          <a:solidFill>
            <a:srgbClr val="E65B77"/>
          </a:solidFill>
          <a:ln>
            <a:miter lim="800000"/>
            <a:headEnd/>
            <a:tailEnd/>
          </a:ln>
        </p:spPr>
        <p:txBody>
          <a:bodyPr vert="horz" wrap="square" lIns="91440" tIns="45720" rIns="91440" bIns="45720" numCol="1" anchor="ctr" anchorCtr="0" compatLnSpc="1">
            <a:prstTxWarp prst="textNoShape">
              <a:avLst/>
            </a:prstTxWarp>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rgbClr val="000000"/>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rgbClr val="000000"/>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rgbClr val="000000"/>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rgbClr val="000000"/>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lnSpc>
                <a:spcPct val="80000"/>
              </a:lnSpc>
              <a:buNone/>
            </a:pPr>
            <a:r>
              <a:rPr lang="en-GB" sz="1800" dirty="0">
                <a:latin typeface="Helvetica Neue" charset="0"/>
                <a:ea typeface="Helvetica Neue" charset="0"/>
                <a:cs typeface="Helvetica Neue" charset="0"/>
              </a:rPr>
              <a:t>10.3 National corporate links </a:t>
            </a:r>
          </a:p>
        </p:txBody>
      </p:sp>
      <p:sp>
        <p:nvSpPr>
          <p:cNvPr id="13" name="Textfeld 23"/>
          <p:cNvSpPr txBox="1"/>
          <p:nvPr/>
        </p:nvSpPr>
        <p:spPr>
          <a:xfrm>
            <a:off x="6447090" y="972284"/>
            <a:ext cx="4093106" cy="202841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w="6350" cap="rnd" cmpd="sng" algn="ctr">
            <a:solidFill>
              <a:srgbClr val="A2C866"/>
            </a:solidFill>
            <a:prstDash val="solid"/>
          </a:ln>
          <a:effectLst>
            <a:outerShdw blurRad="45000" dist="25000" dir="5400000" rotWithShape="0">
              <a:srgbClr val="000000">
                <a:alpha val="38000"/>
              </a:srgbClr>
            </a:outerShdw>
          </a:effectLst>
        </p:spPr>
        <p:txBody>
          <a:bodyPr wrap="square" lIns="180000" tIns="90000" bIns="90000" rtlCol="0" anchor="ctr">
            <a:spAutoFit/>
          </a:bodyPr>
          <a:lstStyle>
            <a:defPPr>
              <a:defRPr lang="de-DE"/>
            </a:defPPr>
            <a:lvl1pPr marR="0" lvl="0" indent="0" algn="just" fontAlgn="auto">
              <a:lnSpc>
                <a:spcPct val="100000"/>
              </a:lnSpc>
              <a:spcBef>
                <a:spcPts val="0"/>
              </a:spcBef>
              <a:spcAft>
                <a:spcPts val="0"/>
              </a:spcAft>
              <a:buClrTx/>
              <a:buSzTx/>
              <a:buFontTx/>
              <a:buNone/>
              <a:tabLst/>
              <a:defRPr kumimoji="0" sz="2800" b="0" i="0" u="none" strike="noStrike" kern="0" cap="none" spc="0" normalizeH="0" baseline="0">
                <a:ln>
                  <a:noFill/>
                </a:ln>
                <a:effectLst/>
                <a:uLnTx/>
                <a:uFillTx/>
                <a:latin typeface="Calibri"/>
              </a:defRPr>
            </a:lvl1pPr>
          </a:lstStyle>
          <a:p>
            <a:pPr marL="0" lvl="1"/>
            <a:r>
              <a:rPr lang="en-GB" sz="1600" dirty="0">
                <a:latin typeface="Helvetica Neue" charset="0"/>
                <a:ea typeface="Helvetica Neue" charset="0"/>
                <a:cs typeface="Helvetica Neue" charset="0"/>
              </a:rPr>
              <a:t>Describe the </a:t>
            </a:r>
            <a:r>
              <a:rPr lang="en-GB" sz="1600" b="1" dirty="0">
                <a:solidFill>
                  <a:srgbClr val="2DA2BF"/>
                </a:solidFill>
                <a:latin typeface="Helvetica Neue" charset="0"/>
                <a:ea typeface="Helvetica Neue" charset="0"/>
                <a:cs typeface="Helvetica Neue" charset="0"/>
              </a:rPr>
              <a:t>nature</a:t>
            </a:r>
            <a:r>
              <a:rPr lang="en-GB" sz="1600" dirty="0">
                <a:latin typeface="Helvetica Neue" charset="0"/>
                <a:ea typeface="Helvetica Neue" charset="0"/>
                <a:cs typeface="Helvetica Neue" charset="0"/>
              </a:rPr>
              <a:t> and </a:t>
            </a:r>
            <a:r>
              <a:rPr lang="en-GB" sz="1600" b="1" dirty="0">
                <a:solidFill>
                  <a:srgbClr val="2DA2BF"/>
                </a:solidFill>
                <a:latin typeface="Helvetica Neue" charset="0"/>
                <a:ea typeface="Helvetica Neue" charset="0"/>
                <a:cs typeface="Helvetica Neue" charset="0"/>
              </a:rPr>
              <a:t>quality</a:t>
            </a:r>
            <a:r>
              <a:rPr lang="en-GB" sz="1600" dirty="0">
                <a:latin typeface="Helvetica Neue" charset="0"/>
                <a:ea typeface="Helvetica Neue" charset="0"/>
                <a:cs typeface="Helvetica Neue" charset="0"/>
              </a:rPr>
              <a:t> of your School’s </a:t>
            </a:r>
            <a:r>
              <a:rPr lang="en-GB" sz="1600" b="1" dirty="0">
                <a:solidFill>
                  <a:srgbClr val="2DA2BF"/>
                </a:solidFill>
                <a:latin typeface="Helvetica Neue" charset="0"/>
                <a:ea typeface="Helvetica Neue" charset="0"/>
                <a:cs typeface="Helvetica Neue" charset="0"/>
              </a:rPr>
              <a:t>partnership</a:t>
            </a:r>
            <a:r>
              <a:rPr lang="en-GB" sz="1600" dirty="0">
                <a:latin typeface="Helvetica Neue" charset="0"/>
                <a:ea typeface="Helvetica Neue" charset="0"/>
                <a:cs typeface="Helvetica Neue" charset="0"/>
              </a:rPr>
              <a:t> with the corporate world </a:t>
            </a:r>
            <a:r>
              <a:rPr lang="en-GB" sz="1600" dirty="0" smtClean="0">
                <a:latin typeface="Helvetica Neue" charset="0"/>
                <a:ea typeface="Helvetica Neue" charset="0"/>
                <a:cs typeface="Helvetica Neue" charset="0"/>
              </a:rPr>
              <a:t>on different levels</a:t>
            </a:r>
            <a:endParaRPr lang="en-GB" sz="1600" dirty="0">
              <a:latin typeface="Helvetica Neue" charset="0"/>
              <a:ea typeface="Helvetica Neue" charset="0"/>
              <a:cs typeface="Helvetica Neue" charset="0"/>
            </a:endParaRPr>
          </a:p>
          <a:p>
            <a:pPr marL="742950" lvl="2" indent="-285750">
              <a:buFont typeface="Arial" panose="020B0604020202020204" pitchFamily="34" charset="0"/>
              <a:buChar char="•"/>
            </a:pPr>
            <a:endParaRPr lang="en-GB" sz="1400" dirty="0" smtClean="0">
              <a:latin typeface="Helvetica Neue" charset="0"/>
              <a:ea typeface="Helvetica Neue" charset="0"/>
              <a:cs typeface="Helvetica Neue" charset="0"/>
            </a:endParaRPr>
          </a:p>
          <a:p>
            <a:pPr marL="742950" lvl="2" indent="-285750">
              <a:buFont typeface="Arial" panose="020B0604020202020204" pitchFamily="34" charset="0"/>
              <a:buChar char="•"/>
            </a:pPr>
            <a:r>
              <a:rPr lang="en-GB" sz="1400" dirty="0" smtClean="0">
                <a:latin typeface="Helvetica Neue" charset="0"/>
                <a:ea typeface="Helvetica Neue" charset="0"/>
                <a:cs typeface="Helvetica Neue" charset="0"/>
              </a:rPr>
              <a:t>local</a:t>
            </a:r>
            <a:endParaRPr lang="en-GB" sz="1400" dirty="0">
              <a:latin typeface="Helvetica Neue" charset="0"/>
              <a:ea typeface="Helvetica Neue" charset="0"/>
              <a:cs typeface="Helvetica Neue" charset="0"/>
            </a:endParaRPr>
          </a:p>
          <a:p>
            <a:pPr marL="742950" lvl="2" indent="-285750">
              <a:buFont typeface="Arial" panose="020B0604020202020204" pitchFamily="34" charset="0"/>
              <a:buChar char="•"/>
            </a:pPr>
            <a:r>
              <a:rPr lang="en-GB" sz="1400" dirty="0">
                <a:latin typeface="Helvetica Neue" charset="0"/>
                <a:ea typeface="Helvetica Neue" charset="0"/>
                <a:cs typeface="Helvetica Neue" charset="0"/>
              </a:rPr>
              <a:t>national and</a:t>
            </a:r>
          </a:p>
          <a:p>
            <a:pPr marL="742950" lvl="2" indent="-285750">
              <a:buFont typeface="Arial" panose="020B0604020202020204" pitchFamily="34" charset="0"/>
              <a:buChar char="•"/>
            </a:pPr>
            <a:r>
              <a:rPr lang="en-GB" sz="1400" dirty="0" smtClean="0">
                <a:latin typeface="Helvetica Neue" charset="0"/>
                <a:ea typeface="Helvetica Neue" charset="0"/>
                <a:cs typeface="Helvetica Neue" charset="0"/>
              </a:rPr>
              <a:t>International (not just branches)</a:t>
            </a:r>
            <a:endParaRPr lang="en-GB" sz="1400" dirty="0">
              <a:latin typeface="Helvetica Neue" charset="0"/>
              <a:ea typeface="Helvetica Neue" charset="0"/>
              <a:cs typeface="Helvetica Neue" charset="0"/>
            </a:endParaRPr>
          </a:p>
          <a:p>
            <a:pPr marL="0" lvl="1"/>
            <a:endParaRPr lang="en-GB" sz="1600" b="1" dirty="0">
              <a:solidFill>
                <a:srgbClr val="2DA2BF"/>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53941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3">
                                            <p:bg/>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xEl>
                                              <p:pRg st="1" end="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xEl>
                                              <p:pRg st="3" end="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
                                            <p:txEl>
                                              <p:pRg st="4" end="4"/>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
                                            <p:txEl>
                                              <p:pRg st="5" end="5"/>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
                                            <p:txEl>
                                              <p:pRg st="6" end="6"/>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
                                            <p:txEl>
                                              <p:pRg st="7" end="7"/>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8" grpId="1" animBg="1"/>
      <p:bldP spid="9" grpId="0" animBg="1"/>
      <p:bldP spid="9" grpId="1" animBg="1"/>
      <p:bldP spid="10" grpId="0" animBg="1"/>
      <p:bldP spid="10" grpId="1" animBg="1"/>
      <p:bldP spid="11" grpId="0" animBg="1"/>
      <p:bldP spid="12" grpId="0" animBg="1"/>
      <p:bldP spid="13" grpId="0" build="allAtOnce"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283" name="Rectangle 3"/>
          <p:cNvSpPr>
            <a:spLocks noGrp="1" noChangeArrowheads="1"/>
          </p:cNvSpPr>
          <p:nvPr>
            <p:ph idx="10"/>
          </p:nvPr>
        </p:nvSpPr>
        <p:spPr/>
        <p:txBody>
          <a:bodyPr>
            <a:normAutofit fontScale="92500" lnSpcReduction="10000"/>
          </a:bodyPr>
          <a:lstStyle/>
          <a:p>
            <a:r>
              <a:rPr lang="en-GB" dirty="0"/>
              <a:t>EQUIS Standard</a:t>
            </a:r>
          </a:p>
          <a:p>
            <a:r>
              <a:rPr lang="en-GB" dirty="0"/>
              <a:t>Introduction</a:t>
            </a:r>
          </a:p>
          <a:p>
            <a:pPr lvl="1"/>
            <a:r>
              <a:rPr lang="en-GB" dirty="0"/>
              <a:t>Philosophy and interpretation</a:t>
            </a:r>
          </a:p>
          <a:p>
            <a:r>
              <a:rPr lang="en-GB" dirty="0"/>
              <a:t>Assessment criteria</a:t>
            </a:r>
          </a:p>
          <a:p>
            <a:pPr lvl="1"/>
            <a:r>
              <a:rPr lang="en-GB" dirty="0"/>
              <a:t>Key areas</a:t>
            </a:r>
          </a:p>
          <a:p>
            <a:r>
              <a:rPr lang="en-GB" dirty="0"/>
              <a:t>Material for SAR</a:t>
            </a:r>
          </a:p>
          <a:p>
            <a:r>
              <a:rPr lang="en-GB" dirty="0"/>
              <a:t>Material for Base Room</a:t>
            </a:r>
          </a:p>
          <a:p>
            <a:r>
              <a:rPr lang="en-GB" dirty="0"/>
              <a:t>Notes</a:t>
            </a:r>
          </a:p>
          <a:p>
            <a:r>
              <a:rPr lang="en-GB" dirty="0"/>
              <a:t>(Key Indicators)</a:t>
            </a:r>
          </a:p>
        </p:txBody>
      </p:sp>
      <p:sp>
        <p:nvSpPr>
          <p:cNvPr id="4" name="Title 3"/>
          <p:cNvSpPr>
            <a:spLocks noGrp="1"/>
          </p:cNvSpPr>
          <p:nvPr>
            <p:ph type="ctrTitle"/>
          </p:nvPr>
        </p:nvSpPr>
        <p:spPr/>
        <p:txBody>
          <a:bodyPr/>
          <a:lstStyle/>
          <a:p>
            <a:r>
              <a:rPr lang="en-US" dirty="0"/>
              <a:t>EQUIS Standards &amp; Criteria Document</a:t>
            </a:r>
          </a:p>
        </p:txBody>
      </p:sp>
      <p:pic>
        <p:nvPicPr>
          <p:cNvPr id="5" name="Picture 4"/>
          <p:cNvPicPr>
            <a:picLocks noChangeAspect="1"/>
          </p:cNvPicPr>
          <p:nvPr/>
        </p:nvPicPr>
        <p:blipFill>
          <a:blip r:embed="rId2"/>
          <a:stretch>
            <a:fillRect/>
          </a:stretch>
        </p:blipFill>
        <p:spPr>
          <a:xfrm>
            <a:off x="6695494" y="1279900"/>
            <a:ext cx="3566105" cy="5046488"/>
          </a:xfrm>
          <a:prstGeom prst="rect">
            <a:avLst/>
          </a:prstGeom>
          <a:ln>
            <a:solidFill>
              <a:schemeClr val="tx1">
                <a:lumMod val="75000"/>
                <a:lumOff val="25000"/>
              </a:schemeClr>
            </a:solidFill>
          </a:ln>
        </p:spPr>
      </p:pic>
    </p:spTree>
    <p:extLst>
      <p:ext uri="{BB962C8B-B14F-4D97-AF65-F5344CB8AC3E}">
        <p14:creationId xmlns:p14="http://schemas.microsoft.com/office/powerpoint/2010/main" val="76265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EQUIS Process Flowchart</a:t>
            </a:r>
            <a:endParaRPr lang="en-GB" dirty="0"/>
          </a:p>
        </p:txBody>
      </p:sp>
      <p:pic>
        <p:nvPicPr>
          <p:cNvPr id="4" name="Content Placeholder 3"/>
          <p:cNvPicPr>
            <a:picLocks noGrp="1" noChangeAspect="1"/>
          </p:cNvPicPr>
          <p:nvPr>
            <p:ph idx="4294967295"/>
          </p:nvPr>
        </p:nvPicPr>
        <p:blipFill>
          <a:blip r:embed="rId2"/>
          <a:stretch>
            <a:fillRect/>
          </a:stretch>
        </p:blipFill>
        <p:spPr>
          <a:xfrm>
            <a:off x="2541588" y="1080005"/>
            <a:ext cx="7821612" cy="4822825"/>
          </a:xfrm>
          <a:prstGeom prst="rect">
            <a:avLst/>
          </a:prstGeom>
        </p:spPr>
      </p:pic>
    </p:spTree>
    <p:extLst>
      <p:ext uri="{BB962C8B-B14F-4D97-AF65-F5344CB8AC3E}">
        <p14:creationId xmlns:p14="http://schemas.microsoft.com/office/powerpoint/2010/main" val="1773423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sz="3600" dirty="0">
                <a:latin typeface="Arial"/>
              </a:rPr>
              <a:t>Management of EQUIS</a:t>
            </a:r>
            <a:endParaRPr lang="en-GB" dirty="0"/>
          </a:p>
        </p:txBody>
      </p:sp>
      <p:pic>
        <p:nvPicPr>
          <p:cNvPr id="6" name="Picture 5"/>
          <p:cNvPicPr>
            <a:picLocks noChangeAspect="1"/>
          </p:cNvPicPr>
          <p:nvPr/>
        </p:nvPicPr>
        <p:blipFill>
          <a:blip r:embed="rId2"/>
          <a:stretch>
            <a:fillRect/>
          </a:stretch>
        </p:blipFill>
        <p:spPr>
          <a:xfrm>
            <a:off x="2292883" y="1080005"/>
            <a:ext cx="7607300" cy="4876800"/>
          </a:xfrm>
          <a:prstGeom prst="rect">
            <a:avLst/>
          </a:prstGeom>
        </p:spPr>
      </p:pic>
    </p:spTree>
    <p:extLst>
      <p:ext uri="{BB962C8B-B14F-4D97-AF65-F5344CB8AC3E}">
        <p14:creationId xmlns:p14="http://schemas.microsoft.com/office/powerpoint/2010/main" val="2017658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nl-BE" altLang="zh-TW"/>
              <a:t>EQUIS Key Timings </a:t>
            </a:r>
            <a:endParaRPr lang="en-GB" dirty="0"/>
          </a:p>
        </p:txBody>
      </p:sp>
      <p:sp>
        <p:nvSpPr>
          <p:cNvPr id="6" name="TextBox 5"/>
          <p:cNvSpPr txBox="1"/>
          <p:nvPr/>
        </p:nvSpPr>
        <p:spPr>
          <a:xfrm>
            <a:off x="5514109" y="3823855"/>
            <a:ext cx="914400" cy="914400"/>
          </a:xfrm>
          <a:prstGeom prst="rect">
            <a:avLst/>
          </a:prstGeom>
          <a:noFill/>
          <a:ln>
            <a:noFill/>
          </a:ln>
        </p:spPr>
        <p:txBody>
          <a:bodyPr vert="horz" wrap="none" lIns="108000" tIns="45720" rIns="91440" bIns="0" rtlCol="0" anchor="ctr" anchorCtr="0">
            <a:normAutofit/>
          </a:bodyPr>
          <a:lstStyle/>
          <a:p>
            <a:pPr algn="ctr">
              <a:lnSpc>
                <a:spcPts val="4600"/>
              </a:lnSpc>
              <a:spcBef>
                <a:spcPct val="0"/>
              </a:spcBef>
            </a:pPr>
            <a:endParaRPr lang="en-GB" sz="4000" b="1" dirty="0">
              <a:solidFill>
                <a:srgbClr val="595959"/>
              </a:solidFill>
              <a:effectLst>
                <a:outerShdw blurRad="38100" dist="38100" dir="2700000" algn="tl">
                  <a:srgbClr val="000000">
                    <a:alpha val="43137"/>
                  </a:srgbClr>
                </a:outerShdw>
              </a:effectLst>
              <a:ea typeface="+mj-ea"/>
              <a:cs typeface="Georgia"/>
            </a:endParaRPr>
          </a:p>
        </p:txBody>
      </p:sp>
      <p:pic>
        <p:nvPicPr>
          <p:cNvPr id="8" name="Picture 7"/>
          <p:cNvPicPr>
            <a:picLocks noChangeAspect="1"/>
          </p:cNvPicPr>
          <p:nvPr/>
        </p:nvPicPr>
        <p:blipFill>
          <a:blip r:embed="rId2"/>
          <a:stretch>
            <a:fillRect/>
          </a:stretch>
        </p:blipFill>
        <p:spPr>
          <a:xfrm>
            <a:off x="848842" y="1422399"/>
            <a:ext cx="9821468" cy="4635501"/>
          </a:xfrm>
          <a:prstGeom prst="rect">
            <a:avLst/>
          </a:prstGeom>
        </p:spPr>
      </p:pic>
    </p:spTree>
    <p:extLst>
      <p:ext uri="{BB962C8B-B14F-4D97-AF65-F5344CB8AC3E}">
        <p14:creationId xmlns:p14="http://schemas.microsoft.com/office/powerpoint/2010/main" val="10870528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Titel 1"/>
          <p:cNvSpPr>
            <a:spLocks noGrp="1"/>
          </p:cNvSpPr>
          <p:nvPr>
            <p:ph type="ctrTitle"/>
          </p:nvPr>
        </p:nvSpPr>
        <p:spPr/>
        <p:txBody>
          <a:bodyPr/>
          <a:lstStyle/>
          <a:p>
            <a:r>
              <a:rPr lang="en-US" dirty="0"/>
              <a:t>Accreditation Outcomes</a:t>
            </a:r>
          </a:p>
        </p:txBody>
      </p:sp>
      <p:sp>
        <p:nvSpPr>
          <p:cNvPr id="10" name="Richtungspfeil 3"/>
          <p:cNvSpPr/>
          <p:nvPr/>
        </p:nvSpPr>
        <p:spPr>
          <a:xfrm>
            <a:off x="2971800" y="2233594"/>
            <a:ext cx="2428892" cy="785818"/>
          </a:xfrm>
          <a:prstGeom prst="homePlate">
            <a:avLst/>
          </a:prstGeom>
          <a:solidFill>
            <a:srgbClr val="9B243E"/>
          </a:solidFill>
          <a:effectLst/>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dirty="0">
                <a:latin typeface="Arial"/>
              </a:rPr>
              <a:t>5 Years</a:t>
            </a:r>
          </a:p>
        </p:txBody>
      </p:sp>
      <p:sp>
        <p:nvSpPr>
          <p:cNvPr id="11" name="Richtungspfeil 4"/>
          <p:cNvSpPr/>
          <p:nvPr/>
        </p:nvSpPr>
        <p:spPr>
          <a:xfrm>
            <a:off x="2971800" y="3162288"/>
            <a:ext cx="2428892" cy="785818"/>
          </a:xfrm>
          <a:prstGeom prst="homePlate">
            <a:avLst/>
          </a:prstGeom>
          <a:solidFill>
            <a:srgbClr val="9B243E"/>
          </a:solidFill>
          <a:effectLst/>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dirty="0">
                <a:latin typeface="Arial"/>
              </a:rPr>
              <a:t>3 Years</a:t>
            </a:r>
          </a:p>
        </p:txBody>
      </p:sp>
      <p:sp>
        <p:nvSpPr>
          <p:cNvPr id="12" name="Richtungspfeil 5"/>
          <p:cNvSpPr/>
          <p:nvPr/>
        </p:nvSpPr>
        <p:spPr>
          <a:xfrm>
            <a:off x="2971800" y="4090982"/>
            <a:ext cx="2428892" cy="785818"/>
          </a:xfrm>
          <a:prstGeom prst="homePlate">
            <a:avLst/>
          </a:prstGeom>
          <a:solidFill>
            <a:srgbClr val="9B243E"/>
          </a:solidFill>
          <a:effectLst/>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dirty="0">
                <a:latin typeface="Arial"/>
              </a:rPr>
              <a:t>0 Years</a:t>
            </a:r>
          </a:p>
        </p:txBody>
      </p:sp>
      <p:sp>
        <p:nvSpPr>
          <p:cNvPr id="13" name="Rechteck 6"/>
          <p:cNvSpPr/>
          <p:nvPr/>
        </p:nvSpPr>
        <p:spPr>
          <a:xfrm>
            <a:off x="5543568" y="2233594"/>
            <a:ext cx="4298932" cy="785818"/>
          </a:xfrm>
          <a:prstGeom prst="rect">
            <a:avLst/>
          </a:prstGeom>
          <a:solidFill>
            <a:schemeClr val="bg2">
              <a:lumMod val="75000"/>
            </a:schemeClr>
          </a:solidFill>
          <a:effectLst/>
        </p:spPr>
        <p:style>
          <a:lnRef idx="0">
            <a:schemeClr val="accent3"/>
          </a:lnRef>
          <a:fillRef idx="3">
            <a:schemeClr val="accent3"/>
          </a:fillRef>
          <a:effectRef idx="3">
            <a:schemeClr val="accent3"/>
          </a:effectRef>
          <a:fontRef idx="minor">
            <a:schemeClr val="lt1"/>
          </a:fontRef>
        </p:style>
        <p:txBody>
          <a:bodyPr anchor="ctr"/>
          <a:lstStyle/>
          <a:p>
            <a:pPr marL="180975" indent="-180975">
              <a:buFont typeface="Arial" pitchFamily="34" charset="0"/>
              <a:buChar char="•"/>
              <a:defRPr/>
            </a:pPr>
            <a:r>
              <a:rPr lang="en-US" sz="1600" dirty="0">
                <a:solidFill>
                  <a:schemeClr val="accent6">
                    <a:lumMod val="50000"/>
                  </a:schemeClr>
                </a:solidFill>
                <a:latin typeface="Arial"/>
              </a:rPr>
              <a:t>Institution specifies development objectives</a:t>
            </a:r>
          </a:p>
          <a:p>
            <a:pPr marL="180975" indent="-180975">
              <a:buFont typeface="Arial" pitchFamily="34" charset="0"/>
              <a:buChar char="•"/>
              <a:defRPr/>
            </a:pPr>
            <a:r>
              <a:rPr lang="en-US" sz="1600" dirty="0">
                <a:solidFill>
                  <a:schemeClr val="accent6">
                    <a:lumMod val="50000"/>
                  </a:schemeClr>
                </a:solidFill>
                <a:latin typeface="Arial"/>
              </a:rPr>
              <a:t>Midterm progress reporting</a:t>
            </a:r>
          </a:p>
        </p:txBody>
      </p:sp>
      <p:sp>
        <p:nvSpPr>
          <p:cNvPr id="14" name="Rechteck 7"/>
          <p:cNvSpPr/>
          <p:nvPr/>
        </p:nvSpPr>
        <p:spPr>
          <a:xfrm>
            <a:off x="5543568" y="3162288"/>
            <a:ext cx="4298932" cy="785818"/>
          </a:xfrm>
          <a:prstGeom prst="rect">
            <a:avLst/>
          </a:prstGeom>
          <a:solidFill>
            <a:srgbClr val="989898"/>
          </a:solidFill>
          <a:effectLst/>
        </p:spPr>
        <p:style>
          <a:lnRef idx="0">
            <a:schemeClr val="accent3"/>
          </a:lnRef>
          <a:fillRef idx="3">
            <a:schemeClr val="accent3"/>
          </a:fillRef>
          <a:effectRef idx="3">
            <a:schemeClr val="accent3"/>
          </a:effectRef>
          <a:fontRef idx="minor">
            <a:schemeClr val="lt1"/>
          </a:fontRef>
        </p:style>
        <p:txBody>
          <a:bodyPr anchor="ctr"/>
          <a:lstStyle/>
          <a:p>
            <a:pPr marL="180975" indent="-180975">
              <a:buFont typeface="Arial" pitchFamily="34" charset="0"/>
              <a:buChar char="•"/>
              <a:defRPr/>
            </a:pPr>
            <a:r>
              <a:rPr lang="en-US" sz="1600" dirty="0">
                <a:solidFill>
                  <a:schemeClr val="accent6">
                    <a:lumMod val="50000"/>
                  </a:schemeClr>
                </a:solidFill>
                <a:latin typeface="Arial"/>
              </a:rPr>
              <a:t>Areas of required improvement</a:t>
            </a:r>
          </a:p>
          <a:p>
            <a:pPr marL="180975" indent="-180975">
              <a:buFont typeface="Arial" pitchFamily="34" charset="0"/>
              <a:buChar char="•"/>
              <a:defRPr/>
            </a:pPr>
            <a:r>
              <a:rPr lang="en-US" sz="1600" dirty="0">
                <a:solidFill>
                  <a:schemeClr val="accent6">
                    <a:lumMod val="50000"/>
                  </a:schemeClr>
                </a:solidFill>
                <a:latin typeface="Arial"/>
              </a:rPr>
              <a:t>Annual progress reporting</a:t>
            </a:r>
          </a:p>
        </p:txBody>
      </p:sp>
      <p:sp>
        <p:nvSpPr>
          <p:cNvPr id="15" name="Rechteck 8"/>
          <p:cNvSpPr/>
          <p:nvPr/>
        </p:nvSpPr>
        <p:spPr>
          <a:xfrm>
            <a:off x="5543568" y="4090982"/>
            <a:ext cx="4298932" cy="785818"/>
          </a:xfrm>
          <a:prstGeom prst="rect">
            <a:avLst/>
          </a:prstGeom>
          <a:solidFill>
            <a:schemeClr val="tx2">
              <a:lumMod val="50000"/>
              <a:lumOff val="50000"/>
            </a:schemeClr>
          </a:solidFill>
          <a:effectLst/>
        </p:spPr>
        <p:style>
          <a:lnRef idx="0">
            <a:schemeClr val="accent3"/>
          </a:lnRef>
          <a:fillRef idx="3">
            <a:schemeClr val="accent3"/>
          </a:fillRef>
          <a:effectRef idx="3">
            <a:schemeClr val="accent3"/>
          </a:effectRef>
          <a:fontRef idx="minor">
            <a:schemeClr val="lt1"/>
          </a:fontRef>
        </p:style>
        <p:txBody>
          <a:bodyPr anchor="ctr"/>
          <a:lstStyle/>
          <a:p>
            <a:pPr marL="180975" indent="-180975">
              <a:buFont typeface="Arial" pitchFamily="34" charset="0"/>
              <a:buChar char="•"/>
              <a:defRPr/>
            </a:pPr>
            <a:r>
              <a:rPr lang="en-US" sz="1600" dirty="0">
                <a:solidFill>
                  <a:schemeClr val="accent6">
                    <a:lumMod val="50000"/>
                  </a:schemeClr>
                </a:solidFill>
                <a:latin typeface="Arial"/>
              </a:rPr>
              <a:t>No accreditation</a:t>
            </a:r>
          </a:p>
          <a:p>
            <a:pPr marL="180975" indent="-180975">
              <a:buFont typeface="Arial" pitchFamily="34" charset="0"/>
              <a:buChar char="•"/>
              <a:defRPr/>
            </a:pPr>
            <a:r>
              <a:rPr lang="en-US" sz="1600" dirty="0">
                <a:solidFill>
                  <a:schemeClr val="accent6">
                    <a:lumMod val="50000"/>
                  </a:schemeClr>
                </a:solidFill>
                <a:latin typeface="Arial"/>
              </a:rPr>
              <a:t>Re-application only possible after 2 years</a:t>
            </a:r>
          </a:p>
          <a:p>
            <a:pPr marL="180975" indent="-180975">
              <a:buFont typeface="Arial" pitchFamily="34" charset="0"/>
              <a:buChar char="•"/>
              <a:defRPr/>
            </a:pPr>
            <a:r>
              <a:rPr lang="en-US" sz="1600" dirty="0">
                <a:solidFill>
                  <a:schemeClr val="accent6">
                    <a:lumMod val="50000"/>
                  </a:schemeClr>
                </a:solidFill>
                <a:latin typeface="Arial"/>
              </a:rPr>
              <a:t>Deferral option</a:t>
            </a:r>
          </a:p>
        </p:txBody>
      </p:sp>
    </p:spTree>
    <p:extLst>
      <p:ext uri="{BB962C8B-B14F-4D97-AF65-F5344CB8AC3E}">
        <p14:creationId xmlns:p14="http://schemas.microsoft.com/office/powerpoint/2010/main" val="2772031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0"/>
          </p:nvPr>
        </p:nvSpPr>
        <p:spPr/>
        <p:txBody>
          <a:bodyPr>
            <a:normAutofit fontScale="92500" lnSpcReduction="10000"/>
          </a:bodyPr>
          <a:lstStyle/>
          <a:p>
            <a:r>
              <a:rPr lang="en-GB" dirty="0"/>
              <a:t>Application fee 				          	€  10,200</a:t>
            </a:r>
          </a:p>
          <a:p>
            <a:r>
              <a:rPr lang="en-GB" dirty="0"/>
              <a:t>Eligibility fee						€  10,200</a:t>
            </a:r>
          </a:p>
          <a:p>
            <a:r>
              <a:rPr lang="en-GB" dirty="0"/>
              <a:t>Review fee							€  17,000</a:t>
            </a:r>
          </a:p>
          <a:p>
            <a:r>
              <a:rPr lang="en-GB" dirty="0"/>
              <a:t>Accreditation fee</a:t>
            </a:r>
          </a:p>
          <a:p>
            <a:pPr marL="532668" indent="0">
              <a:buNone/>
            </a:pPr>
            <a:r>
              <a:rPr lang="en-GB" dirty="0"/>
              <a:t>	if (re) accreditation for 5 years				€ 17,000</a:t>
            </a:r>
          </a:p>
          <a:p>
            <a:pPr marL="532668" indent="0">
              <a:buNone/>
            </a:pPr>
            <a:r>
              <a:rPr lang="en-GB" dirty="0"/>
              <a:t>	if (re) accreditation for 3 years				€ 10,200</a:t>
            </a:r>
          </a:p>
          <a:p>
            <a:pPr marL="532668" indent="0">
              <a:buNone/>
            </a:pPr>
            <a:r>
              <a:rPr lang="en-GB" dirty="0"/>
              <a:t>	if non accreditation					€ 0</a:t>
            </a:r>
          </a:p>
          <a:p>
            <a:pPr marL="532668" indent="0">
              <a:buNone/>
            </a:pPr>
            <a:r>
              <a:rPr lang="en-GB" sz="1900" dirty="0"/>
              <a:t>Additional costs include travel, lodging and other direct expenses as incurred by EQUIS experts and Peer Reviewers</a:t>
            </a:r>
            <a:r>
              <a:rPr lang="en-GB" dirty="0"/>
              <a:t>.</a:t>
            </a:r>
          </a:p>
        </p:txBody>
      </p:sp>
      <p:sp>
        <p:nvSpPr>
          <p:cNvPr id="2" name="Title 1"/>
          <p:cNvSpPr>
            <a:spLocks noGrp="1"/>
          </p:cNvSpPr>
          <p:nvPr>
            <p:ph type="ctrTitle"/>
          </p:nvPr>
        </p:nvSpPr>
        <p:spPr/>
        <p:txBody>
          <a:bodyPr/>
          <a:lstStyle/>
          <a:p>
            <a:r>
              <a:rPr lang="en-GB" dirty="0"/>
              <a:t>EQUIS Fees (2018)</a:t>
            </a:r>
          </a:p>
        </p:txBody>
      </p:sp>
    </p:spTree>
    <p:extLst>
      <p:ext uri="{BB962C8B-B14F-4D97-AF65-F5344CB8AC3E}">
        <p14:creationId xmlns:p14="http://schemas.microsoft.com/office/powerpoint/2010/main" val="30874509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53983" y="1542609"/>
            <a:ext cx="9777039" cy="5141016"/>
          </a:xfrm>
          <a:prstGeom prst="rect">
            <a:avLst/>
          </a:prstGeom>
        </p:spPr>
      </p:pic>
      <p:sp>
        <p:nvSpPr>
          <p:cNvPr id="9" name="TextBox 8"/>
          <p:cNvSpPr txBox="1"/>
          <p:nvPr/>
        </p:nvSpPr>
        <p:spPr>
          <a:xfrm>
            <a:off x="1028373" y="1103293"/>
            <a:ext cx="5206554" cy="461665"/>
          </a:xfrm>
          <a:prstGeom prst="rect">
            <a:avLst/>
          </a:prstGeom>
          <a:noFill/>
        </p:spPr>
        <p:txBody>
          <a:bodyPr wrap="none" lIns="0" tIns="0" rIns="0" bIns="0" rtlCol="0">
            <a:spAutoFit/>
          </a:bodyPr>
          <a:lstStyle/>
          <a:p>
            <a:r>
              <a:rPr lang="en-US" sz="3000" b="1" dirty="0">
                <a:solidFill>
                  <a:schemeClr val="tx1">
                    <a:lumMod val="75000"/>
                    <a:lumOff val="25000"/>
                  </a:schemeClr>
                </a:solidFill>
                <a:latin typeface="Helvetica Neue" charset="0"/>
                <a:ea typeface="Helvetica Neue" charset="0"/>
                <a:cs typeface="Helvetica Neue" charset="0"/>
              </a:rPr>
              <a:t>912 members – 88 countries</a:t>
            </a:r>
          </a:p>
        </p:txBody>
      </p:sp>
      <p:sp>
        <p:nvSpPr>
          <p:cNvPr id="75" name="TextBox 74"/>
          <p:cNvSpPr txBox="1"/>
          <p:nvPr/>
        </p:nvSpPr>
        <p:spPr>
          <a:xfrm>
            <a:off x="4406617" y="2803397"/>
            <a:ext cx="1406475" cy="400067"/>
          </a:xfrm>
          <a:prstGeom prst="rect">
            <a:avLst/>
          </a:prstGeom>
          <a:noFill/>
        </p:spPr>
        <p:txBody>
          <a:bodyPr wrap="square" lIns="91398" tIns="45699" rIns="91398" bIns="45699" rtlCol="0">
            <a:spAutoFit/>
          </a:bodyPr>
          <a:lstStyle/>
          <a:p>
            <a:r>
              <a:rPr lang="id-ID" sz="2000" b="1" dirty="0">
                <a:solidFill>
                  <a:schemeClr val="tx1">
                    <a:lumMod val="75000"/>
                    <a:lumOff val="25000"/>
                  </a:schemeClr>
                </a:solidFill>
                <a:latin typeface="Helvetica Neue" charset="0"/>
                <a:ea typeface="Helvetica Neue" charset="0"/>
                <a:cs typeface="Helvetica Neue" charset="0"/>
              </a:rPr>
              <a:t>EUROPE</a:t>
            </a:r>
            <a:endParaRPr lang="en-US" sz="2000" b="1" dirty="0">
              <a:solidFill>
                <a:schemeClr val="tx1">
                  <a:lumMod val="75000"/>
                  <a:lumOff val="25000"/>
                </a:schemeClr>
              </a:solidFill>
              <a:latin typeface="Helvetica Neue" charset="0"/>
              <a:ea typeface="Helvetica Neue" charset="0"/>
              <a:cs typeface="Helvetica Neue" charset="0"/>
            </a:endParaRPr>
          </a:p>
        </p:txBody>
      </p:sp>
      <p:sp>
        <p:nvSpPr>
          <p:cNvPr id="76" name="TextBox 75"/>
          <p:cNvSpPr txBox="1"/>
          <p:nvPr/>
        </p:nvSpPr>
        <p:spPr>
          <a:xfrm>
            <a:off x="4875469" y="4463467"/>
            <a:ext cx="1406475" cy="400067"/>
          </a:xfrm>
          <a:prstGeom prst="rect">
            <a:avLst/>
          </a:prstGeom>
          <a:noFill/>
        </p:spPr>
        <p:txBody>
          <a:bodyPr wrap="square" lIns="91398" tIns="45699" rIns="91398" bIns="45699" rtlCol="0">
            <a:spAutoFit/>
          </a:bodyPr>
          <a:lstStyle/>
          <a:p>
            <a:r>
              <a:rPr lang="id-ID" sz="2000" b="1" dirty="0">
                <a:solidFill>
                  <a:schemeClr val="tx1">
                    <a:lumMod val="75000"/>
                    <a:lumOff val="25000"/>
                  </a:schemeClr>
                </a:solidFill>
                <a:latin typeface="Helvetica Neue" charset="0"/>
                <a:ea typeface="Helvetica Neue" charset="0"/>
                <a:cs typeface="Helvetica Neue" charset="0"/>
              </a:rPr>
              <a:t>AFRICA</a:t>
            </a:r>
            <a:endParaRPr lang="en-US" sz="2000" b="1" dirty="0">
              <a:solidFill>
                <a:schemeClr val="tx1">
                  <a:lumMod val="75000"/>
                  <a:lumOff val="25000"/>
                </a:schemeClr>
              </a:solidFill>
              <a:latin typeface="Helvetica Neue" charset="0"/>
              <a:ea typeface="Helvetica Neue" charset="0"/>
              <a:cs typeface="Helvetica Neue" charset="0"/>
            </a:endParaRPr>
          </a:p>
        </p:txBody>
      </p:sp>
      <p:sp>
        <p:nvSpPr>
          <p:cNvPr id="83" name="TextBox 82"/>
          <p:cNvSpPr txBox="1"/>
          <p:nvPr/>
        </p:nvSpPr>
        <p:spPr>
          <a:xfrm>
            <a:off x="9174601" y="2448176"/>
            <a:ext cx="1406475" cy="400067"/>
          </a:xfrm>
          <a:prstGeom prst="rect">
            <a:avLst/>
          </a:prstGeom>
          <a:noFill/>
        </p:spPr>
        <p:txBody>
          <a:bodyPr wrap="square" lIns="91398" tIns="45699" rIns="91398" bIns="45699" rtlCol="0">
            <a:spAutoFit/>
          </a:bodyPr>
          <a:lstStyle/>
          <a:p>
            <a:r>
              <a:rPr lang="id-ID" sz="2000" b="1" dirty="0">
                <a:solidFill>
                  <a:schemeClr val="bg1"/>
                </a:solidFill>
                <a:latin typeface="Helvetica Neue" charset="0"/>
                <a:ea typeface="Helvetica Neue" charset="0"/>
                <a:cs typeface="Helvetica Neue" charset="0"/>
              </a:rPr>
              <a:t>ASIA</a:t>
            </a:r>
            <a:endParaRPr lang="en-US" sz="2000" b="1" dirty="0">
              <a:solidFill>
                <a:schemeClr val="bg1"/>
              </a:solidFill>
              <a:latin typeface="Helvetica Neue" charset="0"/>
              <a:ea typeface="Helvetica Neue" charset="0"/>
              <a:cs typeface="Helvetica Neue" charset="0"/>
            </a:endParaRPr>
          </a:p>
        </p:txBody>
      </p:sp>
      <p:sp>
        <p:nvSpPr>
          <p:cNvPr id="84" name="TextBox 83"/>
          <p:cNvSpPr txBox="1"/>
          <p:nvPr/>
        </p:nvSpPr>
        <p:spPr>
          <a:xfrm>
            <a:off x="589429" y="2810173"/>
            <a:ext cx="1713507" cy="707844"/>
          </a:xfrm>
          <a:prstGeom prst="rect">
            <a:avLst/>
          </a:prstGeom>
          <a:noFill/>
        </p:spPr>
        <p:txBody>
          <a:bodyPr wrap="square" lIns="91398" tIns="45699" rIns="91398" bIns="45699" rtlCol="0">
            <a:spAutoFit/>
          </a:bodyPr>
          <a:lstStyle/>
          <a:p>
            <a:pPr algn="r"/>
            <a:r>
              <a:rPr lang="id-ID" sz="2000" b="1" dirty="0">
                <a:solidFill>
                  <a:schemeClr val="tx1">
                    <a:lumMod val="75000"/>
                    <a:lumOff val="25000"/>
                  </a:schemeClr>
                </a:solidFill>
                <a:latin typeface="Helvetica Neue" charset="0"/>
                <a:ea typeface="Helvetica Neue" charset="0"/>
                <a:cs typeface="Helvetica Neue" charset="0"/>
              </a:rPr>
              <a:t>NORTH AMERICA</a:t>
            </a:r>
            <a:endParaRPr lang="en-US" sz="2000" b="1" dirty="0">
              <a:solidFill>
                <a:schemeClr val="tx1">
                  <a:lumMod val="75000"/>
                  <a:lumOff val="25000"/>
                </a:schemeClr>
              </a:solidFill>
              <a:latin typeface="Helvetica Neue" charset="0"/>
              <a:ea typeface="Helvetica Neue" charset="0"/>
              <a:cs typeface="Helvetica Neue" charset="0"/>
            </a:endParaRPr>
          </a:p>
        </p:txBody>
      </p:sp>
      <p:sp>
        <p:nvSpPr>
          <p:cNvPr id="87" name="TextBox 86"/>
          <p:cNvSpPr txBox="1"/>
          <p:nvPr/>
        </p:nvSpPr>
        <p:spPr>
          <a:xfrm>
            <a:off x="7272050" y="4883655"/>
            <a:ext cx="1863672" cy="707844"/>
          </a:xfrm>
          <a:prstGeom prst="rect">
            <a:avLst/>
          </a:prstGeom>
          <a:noFill/>
        </p:spPr>
        <p:txBody>
          <a:bodyPr wrap="square" lIns="91398" tIns="45699" rIns="91398" bIns="45699" rtlCol="0">
            <a:spAutoFit/>
          </a:bodyPr>
          <a:lstStyle/>
          <a:p>
            <a:pPr algn="r"/>
            <a:r>
              <a:rPr lang="id-ID" sz="2000" b="1" dirty="0">
                <a:solidFill>
                  <a:schemeClr val="tx1">
                    <a:lumMod val="75000"/>
                    <a:lumOff val="25000"/>
                  </a:schemeClr>
                </a:solidFill>
                <a:latin typeface="Helvetica Neue" charset="0"/>
                <a:ea typeface="Helvetica Neue" charset="0"/>
                <a:cs typeface="Helvetica Neue" charset="0"/>
              </a:rPr>
              <a:t>OCEANIA</a:t>
            </a:r>
          </a:p>
          <a:p>
            <a:pPr algn="r"/>
            <a:r>
              <a:rPr lang="id-ID" sz="2000" b="1" dirty="0">
                <a:solidFill>
                  <a:schemeClr val="tx1">
                    <a:lumMod val="75000"/>
                    <a:lumOff val="25000"/>
                  </a:schemeClr>
                </a:solidFill>
                <a:latin typeface="Helvetica Neue" charset="0"/>
                <a:ea typeface="Helvetica Neue" charset="0"/>
                <a:cs typeface="Helvetica Neue" charset="0"/>
              </a:rPr>
              <a:t>AUSTRALIA</a:t>
            </a:r>
            <a:endParaRPr lang="en-US" sz="2000" b="1" dirty="0">
              <a:solidFill>
                <a:schemeClr val="tx1">
                  <a:lumMod val="75000"/>
                  <a:lumOff val="25000"/>
                </a:schemeClr>
              </a:solidFill>
              <a:latin typeface="Helvetica Neue" charset="0"/>
              <a:ea typeface="Helvetica Neue" charset="0"/>
              <a:cs typeface="Helvetica Neue" charset="0"/>
            </a:endParaRPr>
          </a:p>
        </p:txBody>
      </p:sp>
      <p:sp>
        <p:nvSpPr>
          <p:cNvPr id="88" name="TextBox 87"/>
          <p:cNvSpPr txBox="1"/>
          <p:nvPr/>
        </p:nvSpPr>
        <p:spPr>
          <a:xfrm>
            <a:off x="7755382" y="3254934"/>
            <a:ext cx="1863672" cy="707844"/>
          </a:xfrm>
          <a:prstGeom prst="rect">
            <a:avLst/>
          </a:prstGeom>
          <a:noFill/>
        </p:spPr>
        <p:txBody>
          <a:bodyPr wrap="square" lIns="91398" tIns="45699" rIns="91398" bIns="45699" rtlCol="0">
            <a:spAutoFit/>
          </a:bodyPr>
          <a:lstStyle/>
          <a:p>
            <a:r>
              <a:rPr lang="id-ID" sz="2000" b="1" dirty="0">
                <a:solidFill>
                  <a:schemeClr val="bg1"/>
                </a:solidFill>
                <a:latin typeface="Helvetica Neue" charset="0"/>
                <a:ea typeface="Helvetica Neue" charset="0"/>
                <a:cs typeface="Helvetica Neue" charset="0"/>
              </a:rPr>
              <a:t>MIDDLE</a:t>
            </a:r>
          </a:p>
          <a:p>
            <a:r>
              <a:rPr lang="id-ID" sz="2000" b="1" dirty="0">
                <a:solidFill>
                  <a:schemeClr val="bg1"/>
                </a:solidFill>
                <a:latin typeface="Helvetica Neue" charset="0"/>
                <a:ea typeface="Helvetica Neue" charset="0"/>
                <a:cs typeface="Helvetica Neue" charset="0"/>
              </a:rPr>
              <a:t>EAST</a:t>
            </a:r>
            <a:endParaRPr lang="en-US" sz="2000" b="1" dirty="0">
              <a:solidFill>
                <a:schemeClr val="bg1"/>
              </a:solidFill>
              <a:latin typeface="Helvetica Neue" charset="0"/>
              <a:ea typeface="Helvetica Neue" charset="0"/>
              <a:cs typeface="Helvetica Neue" charset="0"/>
            </a:endParaRPr>
          </a:p>
        </p:txBody>
      </p:sp>
      <p:sp>
        <p:nvSpPr>
          <p:cNvPr id="3" name="Ellipse 2"/>
          <p:cNvSpPr/>
          <p:nvPr/>
        </p:nvSpPr>
        <p:spPr>
          <a:xfrm>
            <a:off x="2372977" y="2790239"/>
            <a:ext cx="747711" cy="747711"/>
          </a:xfrm>
          <a:prstGeom prst="ellipse">
            <a:avLst/>
          </a:prstGeom>
          <a:solidFill>
            <a:schemeClr val="bg1"/>
          </a:solidFill>
          <a:ln w="63500">
            <a:solidFill>
              <a:srgbClr val="9B24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lumMod val="75000"/>
                    <a:lumOff val="25000"/>
                  </a:schemeClr>
                </a:solidFill>
                <a:latin typeface="Helvetica Neue" charset="0"/>
                <a:ea typeface="Helvetica Neue" charset="0"/>
                <a:cs typeface="Helvetica Neue" charset="0"/>
              </a:rPr>
              <a:t>83</a:t>
            </a:r>
          </a:p>
        </p:txBody>
      </p:sp>
      <p:sp>
        <p:nvSpPr>
          <p:cNvPr id="19" name="TextBox 83"/>
          <p:cNvSpPr txBox="1"/>
          <p:nvPr/>
        </p:nvSpPr>
        <p:spPr>
          <a:xfrm>
            <a:off x="843911" y="4962416"/>
            <a:ext cx="2985265" cy="707844"/>
          </a:xfrm>
          <a:prstGeom prst="rect">
            <a:avLst/>
          </a:prstGeom>
          <a:noFill/>
        </p:spPr>
        <p:txBody>
          <a:bodyPr wrap="square" lIns="91398" tIns="45699" rIns="91398" bIns="45699" rtlCol="0">
            <a:spAutoFit/>
          </a:bodyPr>
          <a:lstStyle/>
          <a:p>
            <a:pPr algn="r"/>
            <a:r>
              <a:rPr lang="id-ID" sz="2000" b="1" dirty="0">
                <a:solidFill>
                  <a:schemeClr val="tx1">
                    <a:lumMod val="75000"/>
                    <a:lumOff val="25000"/>
                  </a:schemeClr>
                </a:solidFill>
                <a:latin typeface="Helvetica Neue" charset="0"/>
                <a:ea typeface="Helvetica Neue" charset="0"/>
                <a:cs typeface="Helvetica Neue" charset="0"/>
              </a:rPr>
              <a:t>CENTRAL / SOUTH AMERICA</a:t>
            </a:r>
            <a:endParaRPr lang="en-US" sz="2000" b="1" dirty="0">
              <a:solidFill>
                <a:schemeClr val="tx1">
                  <a:lumMod val="75000"/>
                  <a:lumOff val="25000"/>
                </a:schemeClr>
              </a:solidFill>
              <a:latin typeface="Helvetica Neue" charset="0"/>
              <a:ea typeface="Helvetica Neue" charset="0"/>
              <a:cs typeface="Helvetica Neue" charset="0"/>
            </a:endParaRPr>
          </a:p>
        </p:txBody>
      </p:sp>
      <p:sp>
        <p:nvSpPr>
          <p:cNvPr id="20" name="Ellipse 19"/>
          <p:cNvSpPr/>
          <p:nvPr/>
        </p:nvSpPr>
        <p:spPr>
          <a:xfrm>
            <a:off x="3899216" y="4942482"/>
            <a:ext cx="747711" cy="747711"/>
          </a:xfrm>
          <a:prstGeom prst="ellipse">
            <a:avLst/>
          </a:prstGeom>
          <a:solidFill>
            <a:schemeClr val="bg1"/>
          </a:solidFill>
          <a:ln w="63500">
            <a:solidFill>
              <a:srgbClr val="9B24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lumMod val="75000"/>
                    <a:lumOff val="25000"/>
                  </a:schemeClr>
                </a:solidFill>
                <a:latin typeface="Helvetica Neue" charset="0"/>
                <a:ea typeface="Helvetica Neue" charset="0"/>
                <a:cs typeface="Helvetica Neue" charset="0"/>
              </a:rPr>
              <a:t>54</a:t>
            </a:r>
          </a:p>
        </p:txBody>
      </p:sp>
      <p:sp>
        <p:nvSpPr>
          <p:cNvPr id="21" name="Ellipse 20"/>
          <p:cNvSpPr/>
          <p:nvPr/>
        </p:nvSpPr>
        <p:spPr>
          <a:xfrm>
            <a:off x="6080443" y="4295505"/>
            <a:ext cx="747711" cy="747711"/>
          </a:xfrm>
          <a:prstGeom prst="ellipse">
            <a:avLst/>
          </a:prstGeom>
          <a:solidFill>
            <a:schemeClr val="bg1"/>
          </a:solidFill>
          <a:ln w="63500">
            <a:solidFill>
              <a:srgbClr val="9B24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lumMod val="75000"/>
                    <a:lumOff val="25000"/>
                  </a:schemeClr>
                </a:solidFill>
                <a:latin typeface="Helvetica Neue" charset="0"/>
                <a:ea typeface="Helvetica Neue" charset="0"/>
                <a:cs typeface="Helvetica Neue" charset="0"/>
              </a:rPr>
              <a:t>35</a:t>
            </a:r>
          </a:p>
        </p:txBody>
      </p:sp>
      <p:sp>
        <p:nvSpPr>
          <p:cNvPr id="22" name="Ellipse 21"/>
          <p:cNvSpPr/>
          <p:nvPr/>
        </p:nvSpPr>
        <p:spPr>
          <a:xfrm>
            <a:off x="5753599" y="2604050"/>
            <a:ext cx="798759" cy="798759"/>
          </a:xfrm>
          <a:prstGeom prst="ellipse">
            <a:avLst/>
          </a:prstGeom>
          <a:solidFill>
            <a:schemeClr val="bg1"/>
          </a:solidFill>
          <a:ln w="63500">
            <a:solidFill>
              <a:srgbClr val="9B24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lumMod val="75000"/>
                    <a:lumOff val="25000"/>
                  </a:schemeClr>
                </a:solidFill>
                <a:latin typeface="Helvetica Neue" charset="0"/>
                <a:ea typeface="Helvetica Neue" charset="0"/>
                <a:cs typeface="Helvetica Neue" charset="0"/>
              </a:rPr>
              <a:t>529</a:t>
            </a:r>
          </a:p>
        </p:txBody>
      </p:sp>
      <p:sp>
        <p:nvSpPr>
          <p:cNvPr id="23" name="Ellipse 22"/>
          <p:cNvSpPr/>
          <p:nvPr/>
        </p:nvSpPr>
        <p:spPr>
          <a:xfrm>
            <a:off x="6916023" y="3209477"/>
            <a:ext cx="798759" cy="798759"/>
          </a:xfrm>
          <a:prstGeom prst="ellipse">
            <a:avLst/>
          </a:prstGeom>
          <a:solidFill>
            <a:schemeClr val="bg1"/>
          </a:solidFill>
          <a:ln w="63500">
            <a:solidFill>
              <a:srgbClr val="9B24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lumMod val="75000"/>
                    <a:lumOff val="25000"/>
                  </a:schemeClr>
                </a:solidFill>
                <a:latin typeface="Helvetica Neue" charset="0"/>
                <a:ea typeface="Helvetica Neue" charset="0"/>
                <a:cs typeface="Helvetica Neue" charset="0"/>
              </a:rPr>
              <a:t>28</a:t>
            </a:r>
          </a:p>
        </p:txBody>
      </p:sp>
      <p:sp>
        <p:nvSpPr>
          <p:cNvPr id="24" name="Ellipse 23"/>
          <p:cNvSpPr/>
          <p:nvPr/>
        </p:nvSpPr>
        <p:spPr>
          <a:xfrm>
            <a:off x="8335247" y="2230394"/>
            <a:ext cx="798759" cy="798759"/>
          </a:xfrm>
          <a:prstGeom prst="ellipse">
            <a:avLst/>
          </a:prstGeom>
          <a:solidFill>
            <a:schemeClr val="bg1"/>
          </a:solidFill>
          <a:ln w="63500">
            <a:solidFill>
              <a:srgbClr val="9B24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lumMod val="75000"/>
                    <a:lumOff val="25000"/>
                  </a:schemeClr>
                </a:solidFill>
                <a:latin typeface="Helvetica Neue" charset="0"/>
                <a:ea typeface="Helvetica Neue" charset="0"/>
                <a:cs typeface="Helvetica Neue" charset="0"/>
              </a:rPr>
              <a:t>146</a:t>
            </a:r>
          </a:p>
        </p:txBody>
      </p:sp>
      <p:sp>
        <p:nvSpPr>
          <p:cNvPr id="25" name="Ellipse 24"/>
          <p:cNvSpPr/>
          <p:nvPr/>
        </p:nvSpPr>
        <p:spPr>
          <a:xfrm>
            <a:off x="9135722" y="4817777"/>
            <a:ext cx="798759" cy="798759"/>
          </a:xfrm>
          <a:prstGeom prst="ellipse">
            <a:avLst/>
          </a:prstGeom>
          <a:solidFill>
            <a:schemeClr val="bg1"/>
          </a:solidFill>
          <a:ln w="63500">
            <a:solidFill>
              <a:srgbClr val="9B24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lumMod val="75000"/>
                    <a:lumOff val="25000"/>
                  </a:schemeClr>
                </a:solidFill>
                <a:latin typeface="Helvetica Neue" charset="0"/>
                <a:ea typeface="Helvetica Neue" charset="0"/>
                <a:cs typeface="Helvetica Neue" charset="0"/>
              </a:rPr>
              <a:t>37</a:t>
            </a:r>
          </a:p>
        </p:txBody>
      </p:sp>
      <p:sp>
        <p:nvSpPr>
          <p:cNvPr id="2" name="Title 1">
            <a:extLst>
              <a:ext uri="{FF2B5EF4-FFF2-40B4-BE49-F238E27FC236}">
                <a16:creationId xmlns:a16="http://schemas.microsoft.com/office/drawing/2014/main" xmlns="" id="{7EBA39B4-9221-B040-BB9C-CF188A0D1BE7}"/>
              </a:ext>
            </a:extLst>
          </p:cNvPr>
          <p:cNvSpPr>
            <a:spLocks noGrp="1"/>
          </p:cNvSpPr>
          <p:nvPr>
            <p:ph type="ctrTitle"/>
          </p:nvPr>
        </p:nvSpPr>
        <p:spPr>
          <a:xfrm>
            <a:off x="0" y="-1"/>
            <a:ext cx="12193061" cy="1023711"/>
          </a:xfrm>
        </p:spPr>
        <p:txBody>
          <a:bodyPr/>
          <a:lstStyle/>
          <a:p>
            <a:pPr algn="l" defTabSz="1072785">
              <a:lnSpc>
                <a:spcPts val="5396"/>
              </a:lnSpc>
              <a:spcBef>
                <a:spcPct val="0"/>
              </a:spcBef>
            </a:pPr>
            <a:r>
              <a:rPr lang="en-GB" sz="3500" dirty="0">
                <a:solidFill>
                  <a:srgbClr val="9A1042"/>
                </a:solidFill>
                <a:latin typeface="Helvetica Neue"/>
                <a:ea typeface="+mj-ea"/>
                <a:cs typeface="Helvetica Neue"/>
              </a:rPr>
              <a:t>EFMD Membership Worldwide</a:t>
            </a:r>
          </a:p>
        </p:txBody>
      </p:sp>
    </p:spTree>
    <p:extLst>
      <p:ext uri="{BB962C8B-B14F-4D97-AF65-F5344CB8AC3E}">
        <p14:creationId xmlns:p14="http://schemas.microsoft.com/office/powerpoint/2010/main" val="1798045153"/>
      </p:ext>
    </p:extLst>
  </p:cSld>
  <p:clrMapOvr>
    <a:masterClrMapping/>
  </p:clrMapOvr>
  <p:transition spd="med">
    <p:pull/>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 Case of Doubt Consult the Manual or Contact Us!</a:t>
            </a:r>
          </a:p>
        </p:txBody>
      </p:sp>
      <p:sp>
        <p:nvSpPr>
          <p:cNvPr id="5" name="Rectangle 4"/>
          <p:cNvSpPr/>
          <p:nvPr/>
        </p:nvSpPr>
        <p:spPr>
          <a:xfrm>
            <a:off x="8098998" y="2075935"/>
            <a:ext cx="632254" cy="707886"/>
          </a:xfrm>
          <a:prstGeom prst="rect">
            <a:avLst/>
          </a:prstGeom>
        </p:spPr>
        <p:txBody>
          <a:bodyPr wrap="none">
            <a:spAutoFit/>
          </a:bodyPr>
          <a:lstStyle/>
          <a:p>
            <a:r>
              <a:rPr lang="en-US" sz="4000" dirty="0">
                <a:latin typeface="Wingdings"/>
                <a:ea typeface="Wingdings"/>
                <a:cs typeface="Wingdings"/>
              </a:rPr>
              <a:t></a:t>
            </a:r>
            <a:endParaRPr lang="en-US" sz="4000" dirty="0">
              <a:latin typeface="Arial"/>
            </a:endParaRPr>
          </a:p>
        </p:txBody>
      </p:sp>
      <p:pic>
        <p:nvPicPr>
          <p:cNvPr id="6" name="Picture 5"/>
          <p:cNvPicPr>
            <a:picLocks noChangeAspect="1"/>
          </p:cNvPicPr>
          <p:nvPr/>
        </p:nvPicPr>
        <p:blipFill>
          <a:blip r:embed="rId2"/>
          <a:stretch>
            <a:fillRect/>
          </a:stretch>
        </p:blipFill>
        <p:spPr>
          <a:xfrm rot="-480000">
            <a:off x="4300084" y="1653883"/>
            <a:ext cx="3385721" cy="4791222"/>
          </a:xfrm>
          <a:prstGeom prst="rect">
            <a:avLst/>
          </a:prstGeom>
          <a:ln>
            <a:solidFill>
              <a:schemeClr val="tx1">
                <a:lumMod val="50000"/>
                <a:lumOff val="50000"/>
              </a:schemeClr>
            </a:solidFill>
          </a:ln>
        </p:spPr>
      </p:pic>
    </p:spTree>
    <p:extLst>
      <p:ext uri="{BB962C8B-B14F-4D97-AF65-F5344CB8AC3E}">
        <p14:creationId xmlns:p14="http://schemas.microsoft.com/office/powerpoint/2010/main" val="8388246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Introduction to EPAS</a:t>
            </a:r>
          </a:p>
        </p:txBody>
      </p:sp>
    </p:spTree>
    <p:extLst>
      <p:ext uri="{BB962C8B-B14F-4D97-AF65-F5344CB8AC3E}">
        <p14:creationId xmlns:p14="http://schemas.microsoft.com/office/powerpoint/2010/main" val="30361475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766800" y="1267200"/>
            <a:ext cx="5474343" cy="5229293"/>
          </a:xfrm>
        </p:spPr>
        <p:txBody>
          <a:bodyPr>
            <a:normAutofit fontScale="77500" lnSpcReduction="20000"/>
          </a:bodyPr>
          <a:lstStyle/>
          <a:p>
            <a:r>
              <a:rPr lang="en-GB" dirty="0"/>
              <a:t>Launched in June 2005 to satisfy demand for an international programme accreditation scheme for high quality degree programmes in business and management (primarily) with a strong international perspective</a:t>
            </a:r>
          </a:p>
          <a:p>
            <a:r>
              <a:rPr lang="en-GB" dirty="0"/>
              <a:t>Motivated by global market need to provide transparency in degree standards and quality (initiated by the Bologna process)</a:t>
            </a:r>
          </a:p>
          <a:p>
            <a:r>
              <a:rPr lang="en-GB" dirty="0"/>
              <a:t>Respects diversity while not comprising expected level of quality</a:t>
            </a:r>
          </a:p>
        </p:txBody>
      </p:sp>
      <p:sp>
        <p:nvSpPr>
          <p:cNvPr id="24577" name="Rectangle 2"/>
          <p:cNvSpPr>
            <a:spLocks noGrp="1" noChangeArrowheads="1"/>
          </p:cNvSpPr>
          <p:nvPr>
            <p:ph type="ctrTitle"/>
          </p:nvPr>
        </p:nvSpPr>
        <p:spPr/>
        <p:txBody>
          <a:bodyPr/>
          <a:lstStyle/>
          <a:p>
            <a:r>
              <a:rPr lang="nl-BE" altLang="zh-TW"/>
              <a:t>What is EPAS? </a:t>
            </a:r>
            <a:endParaRPr lang="zh-TW" altLang="en-US"/>
          </a:p>
        </p:txBody>
      </p:sp>
      <p:pic>
        <p:nvPicPr>
          <p:cNvPr id="8" name="Picture 7"/>
          <p:cNvPicPr>
            <a:picLocks noChangeAspect="1"/>
          </p:cNvPicPr>
          <p:nvPr/>
        </p:nvPicPr>
        <p:blipFill rotWithShape="1">
          <a:blip r:embed="rId3">
            <a:extLst>
              <a:ext uri="{28A0092B-C50C-407E-A947-70E740481C1C}">
                <a14:useLocalDpi xmlns:a14="http://schemas.microsoft.com/office/drawing/2010/main"/>
              </a:ext>
            </a:extLst>
          </a:blip>
          <a:srcRect r="63788"/>
          <a:stretch/>
        </p:blipFill>
        <p:spPr>
          <a:xfrm>
            <a:off x="6797040" y="2408646"/>
            <a:ext cx="4654732" cy="2946400"/>
          </a:xfrm>
          <a:prstGeom prst="rect">
            <a:avLst/>
          </a:prstGeom>
        </p:spPr>
      </p:pic>
    </p:spTree>
    <p:extLst>
      <p:ext uri="{BB962C8B-B14F-4D97-AF65-F5344CB8AC3E}">
        <p14:creationId xmlns:p14="http://schemas.microsoft.com/office/powerpoint/2010/main" val="36899089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p:txBody>
          <a:bodyPr>
            <a:normAutofit/>
          </a:bodyPr>
          <a:lstStyle/>
          <a:p>
            <a:pPr marL="532668" indent="0">
              <a:lnSpc>
                <a:spcPct val="100000"/>
              </a:lnSpc>
              <a:spcAft>
                <a:spcPts val="0"/>
              </a:spcAft>
              <a:buNone/>
            </a:pPr>
            <a:r>
              <a:rPr lang="en-GB" sz="1800" dirty="0"/>
              <a:t>“Going through the EPAS accreditation is a truly enriching and precious experience for a program. It induces a rigorous (self-) </a:t>
            </a:r>
            <a:r>
              <a:rPr lang="en-GB" sz="1800" b="1" dirty="0">
                <a:solidFill>
                  <a:srgbClr val="5B2B83"/>
                </a:solidFill>
              </a:rPr>
              <a:t>reflection process</a:t>
            </a:r>
            <a:r>
              <a:rPr lang="en-GB" sz="1800" dirty="0"/>
              <a:t> about one’s beliefs and actual representations about how a programme should be designed and delivered. It is a unique opportunity to embark all the programme’s stakeholders (students, professors, partner companies, university services...) on a </a:t>
            </a:r>
            <a:r>
              <a:rPr lang="en-GB" sz="1800" b="1" dirty="0">
                <a:solidFill>
                  <a:srgbClr val="5B2B83"/>
                </a:solidFill>
              </a:rPr>
              <a:t>common development journey</a:t>
            </a:r>
            <a:r>
              <a:rPr lang="en-GB" sz="1800" dirty="0"/>
              <a:t> while maintaining the highest </a:t>
            </a:r>
            <a:r>
              <a:rPr lang="en-GB" sz="1800" b="1" dirty="0">
                <a:solidFill>
                  <a:srgbClr val="5B2B83"/>
                </a:solidFill>
              </a:rPr>
              <a:t>quality standards </a:t>
            </a:r>
            <a:r>
              <a:rPr lang="en-GB" sz="1800" dirty="0"/>
              <a:t>(…)”.</a:t>
            </a:r>
          </a:p>
          <a:p>
            <a:pPr marL="532668" indent="0">
              <a:lnSpc>
                <a:spcPct val="100000"/>
              </a:lnSpc>
              <a:spcAft>
                <a:spcPts val="0"/>
              </a:spcAft>
              <a:buNone/>
            </a:pPr>
            <a:r>
              <a:rPr lang="en-GB" sz="1600" b="1" i="1" dirty="0"/>
              <a:t>CIFFOP, </a:t>
            </a:r>
            <a:r>
              <a:rPr lang="en-GB" sz="1600" b="1" i="1" dirty="0" err="1"/>
              <a:t>Université</a:t>
            </a:r>
            <a:r>
              <a:rPr lang="en-GB" sz="1600" b="1" i="1" dirty="0"/>
              <a:t> Paris II </a:t>
            </a:r>
            <a:r>
              <a:rPr lang="en-GB" sz="1600" b="1" i="1" dirty="0" err="1"/>
              <a:t>Panthéon-Assas</a:t>
            </a:r>
            <a:r>
              <a:rPr lang="en-GB" sz="1600" b="1" i="1" dirty="0"/>
              <a:t>, France</a:t>
            </a:r>
          </a:p>
          <a:p>
            <a:pPr marL="532668" indent="0">
              <a:lnSpc>
                <a:spcPct val="100000"/>
              </a:lnSpc>
              <a:spcAft>
                <a:spcPts val="0"/>
              </a:spcAft>
              <a:buNone/>
            </a:pPr>
            <a:endParaRPr lang="en-GB" sz="1800" dirty="0"/>
          </a:p>
          <a:p>
            <a:pPr marL="532668" indent="0">
              <a:lnSpc>
                <a:spcPct val="100000"/>
              </a:lnSpc>
              <a:spcAft>
                <a:spcPts val="0"/>
              </a:spcAft>
              <a:buNone/>
            </a:pPr>
            <a:r>
              <a:rPr lang="en-GB" sz="1800" dirty="0"/>
              <a:t>“(…) This accreditation process allowed us to gain a better understanding of our current situation and leverage our </a:t>
            </a:r>
            <a:r>
              <a:rPr lang="en-GB" sz="1800" b="1" dirty="0">
                <a:solidFill>
                  <a:srgbClr val="5B2B83"/>
                </a:solidFill>
              </a:rPr>
              <a:t>Business School’s impact</a:t>
            </a:r>
            <a:r>
              <a:rPr lang="en-GB" sz="1800" dirty="0"/>
              <a:t>. In addition, EPAS standards and criteria perfectly fit with our vision and values as they involve a focus on </a:t>
            </a:r>
            <a:r>
              <a:rPr lang="en-GB" sz="1800" b="1" dirty="0">
                <a:solidFill>
                  <a:srgbClr val="5B2B83"/>
                </a:solidFill>
              </a:rPr>
              <a:t>internationalisation</a:t>
            </a:r>
            <a:r>
              <a:rPr lang="en-GB" sz="1800" dirty="0"/>
              <a:t> and management education’s role in terms of promoting </a:t>
            </a:r>
            <a:r>
              <a:rPr lang="en-GB" sz="1800" b="1" dirty="0">
                <a:solidFill>
                  <a:srgbClr val="5B2B83"/>
                </a:solidFill>
              </a:rPr>
              <a:t>ERS</a:t>
            </a:r>
            <a:r>
              <a:rPr lang="en-GB" sz="1800" dirty="0"/>
              <a:t>.” </a:t>
            </a:r>
          </a:p>
          <a:p>
            <a:pPr marL="532668" indent="0">
              <a:lnSpc>
                <a:spcPct val="100000"/>
              </a:lnSpc>
              <a:spcAft>
                <a:spcPts val="0"/>
              </a:spcAft>
              <a:buNone/>
            </a:pPr>
            <a:r>
              <a:rPr lang="en-GB" sz="1600" b="1" i="1" dirty="0"/>
              <a:t>Mediterranean School of Business, South Mediterranean University, Tunisia</a:t>
            </a:r>
          </a:p>
          <a:p>
            <a:pPr marL="532668" indent="0">
              <a:lnSpc>
                <a:spcPct val="100000"/>
              </a:lnSpc>
              <a:spcAft>
                <a:spcPts val="0"/>
              </a:spcAft>
              <a:buNone/>
            </a:pPr>
            <a:endParaRPr lang="en-GB" sz="1800" dirty="0"/>
          </a:p>
          <a:p>
            <a:pPr marL="532668" indent="0">
              <a:lnSpc>
                <a:spcPct val="100000"/>
              </a:lnSpc>
              <a:spcAft>
                <a:spcPts val="0"/>
              </a:spcAft>
              <a:buNone/>
            </a:pPr>
            <a:r>
              <a:rPr lang="en-GB" sz="1800" dirty="0"/>
              <a:t>“(…) The overall process was - on one hand very demanding, but on the other very gratifying - as a </a:t>
            </a:r>
            <a:r>
              <a:rPr lang="en-GB" sz="1800" b="1" dirty="0">
                <a:solidFill>
                  <a:srgbClr val="5B2B83"/>
                </a:solidFill>
              </a:rPr>
              <a:t>rigorous path for continuous improvement</a:t>
            </a:r>
            <a:r>
              <a:rPr lang="en-GB" sz="1800" dirty="0"/>
              <a:t> of our School and more specifically - the MBA programme”. </a:t>
            </a:r>
          </a:p>
          <a:p>
            <a:pPr marL="532668" indent="0">
              <a:lnSpc>
                <a:spcPct val="100000"/>
              </a:lnSpc>
              <a:spcAft>
                <a:spcPts val="0"/>
              </a:spcAft>
              <a:buNone/>
            </a:pPr>
            <a:r>
              <a:rPr lang="en-GB" sz="1600" b="1" i="1" dirty="0"/>
              <a:t>IEEM Business School, Universidad de Montevideo, Uruguay</a:t>
            </a:r>
          </a:p>
          <a:p>
            <a:pPr marL="532668" indent="0">
              <a:lnSpc>
                <a:spcPct val="100000"/>
              </a:lnSpc>
              <a:spcAft>
                <a:spcPts val="0"/>
              </a:spcAft>
              <a:buNone/>
            </a:pPr>
            <a:endParaRPr lang="fr-FR" sz="1800" dirty="0"/>
          </a:p>
        </p:txBody>
      </p:sp>
      <p:sp>
        <p:nvSpPr>
          <p:cNvPr id="3" name="Title 2"/>
          <p:cNvSpPr>
            <a:spLocks noGrp="1"/>
          </p:cNvSpPr>
          <p:nvPr>
            <p:ph type="ctrTitle"/>
          </p:nvPr>
        </p:nvSpPr>
        <p:spPr/>
        <p:txBody>
          <a:bodyPr/>
          <a:lstStyle/>
          <a:p>
            <a:r>
              <a:rPr lang="en-US" dirty="0"/>
              <a:t>Voice from the Accredited Schools</a:t>
            </a:r>
            <a:endParaRPr lang="fr-FR" dirty="0"/>
          </a:p>
        </p:txBody>
      </p:sp>
    </p:spTree>
    <p:extLst>
      <p:ext uri="{BB962C8B-B14F-4D97-AF65-F5344CB8AC3E}">
        <p14:creationId xmlns:p14="http://schemas.microsoft.com/office/powerpoint/2010/main" val="18369908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p:txBody>
          <a:bodyPr>
            <a:normAutofit fontScale="70000" lnSpcReduction="20000"/>
          </a:bodyPr>
          <a:lstStyle/>
          <a:p>
            <a:r>
              <a:rPr lang="en-GB" dirty="0"/>
              <a:t>Process Improvement</a:t>
            </a:r>
          </a:p>
          <a:p>
            <a:pPr lvl="1"/>
            <a:r>
              <a:rPr lang="en-GB" dirty="0"/>
              <a:t>The EPAS process encourages schools to re-evaluate and reform their programmes on the basis of the EPAS Standards</a:t>
            </a:r>
          </a:p>
          <a:p>
            <a:pPr lvl="1"/>
            <a:r>
              <a:rPr lang="en-GB" dirty="0"/>
              <a:t>International benchmarking and comparison</a:t>
            </a:r>
          </a:p>
          <a:p>
            <a:pPr lvl="1"/>
            <a:r>
              <a:rPr lang="en-GB" dirty="0"/>
              <a:t>School can learn from EPAS for a future EQUIS accreditation project (EPAS as a catalyst for change)</a:t>
            </a:r>
          </a:p>
          <a:p>
            <a:r>
              <a:rPr lang="en-GB" dirty="0"/>
              <a:t>Brand Value Enhancement</a:t>
            </a:r>
          </a:p>
          <a:p>
            <a:pPr lvl="1"/>
            <a:r>
              <a:rPr lang="en-GB" dirty="0"/>
              <a:t>EPAS accreditation certifies the achievement of a high level of programme excellence</a:t>
            </a:r>
          </a:p>
          <a:p>
            <a:pPr lvl="1"/>
            <a:r>
              <a:rPr lang="en-GB" dirty="0"/>
              <a:t>Creates international market recognition for the programme &amp; the school</a:t>
            </a:r>
          </a:p>
          <a:p>
            <a:r>
              <a:rPr lang="en-GB" dirty="0"/>
              <a:t>Networking </a:t>
            </a:r>
          </a:p>
          <a:p>
            <a:pPr lvl="1"/>
            <a:r>
              <a:rPr lang="en-GB" dirty="0"/>
              <a:t>Use the EPAS platform to link up with the other EPAS institutions (learning and partnering)</a:t>
            </a:r>
          </a:p>
          <a:p>
            <a:r>
              <a:rPr lang="en-GB" dirty="0"/>
              <a:t>Service Benefits</a:t>
            </a:r>
          </a:p>
          <a:p>
            <a:pPr lvl="1"/>
            <a:r>
              <a:rPr lang="en-GB" dirty="0"/>
              <a:t>Benefit from ongoing support from EFMD Quality Services</a:t>
            </a:r>
          </a:p>
          <a:p>
            <a:endParaRPr lang="en-US" dirty="0"/>
          </a:p>
        </p:txBody>
      </p:sp>
      <p:sp>
        <p:nvSpPr>
          <p:cNvPr id="3" name="Title 2"/>
          <p:cNvSpPr>
            <a:spLocks noGrp="1"/>
          </p:cNvSpPr>
          <p:nvPr>
            <p:ph type="ctrTitle"/>
          </p:nvPr>
        </p:nvSpPr>
        <p:spPr/>
        <p:txBody>
          <a:bodyPr/>
          <a:lstStyle/>
          <a:p>
            <a:r>
              <a:rPr lang="en-US" dirty="0"/>
              <a:t>The Benefits of EPAS</a:t>
            </a:r>
          </a:p>
        </p:txBody>
      </p:sp>
    </p:spTree>
    <p:extLst>
      <p:ext uri="{BB962C8B-B14F-4D97-AF65-F5344CB8AC3E}">
        <p14:creationId xmlns:p14="http://schemas.microsoft.com/office/powerpoint/2010/main" val="9072816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p:txBody>
          <a:bodyPr>
            <a:normAutofit fontScale="85000" lnSpcReduction="10000"/>
          </a:bodyPr>
          <a:lstStyle/>
          <a:p>
            <a:pPr marL="532668" indent="0">
              <a:buNone/>
            </a:pPr>
            <a:r>
              <a:rPr lang="en-GB" dirty="0"/>
              <a:t>Premium programmes with credible internationalisation, strong corporate links, convincing academic rigour and well-functioning quality assurance </a:t>
            </a:r>
          </a:p>
          <a:p>
            <a:pPr marL="532668" indent="0">
              <a:buNone/>
            </a:pPr>
            <a:r>
              <a:rPr lang="en-GB" dirty="0"/>
              <a:t>offered by:</a:t>
            </a:r>
          </a:p>
          <a:p>
            <a:r>
              <a:rPr lang="en-GB" dirty="0"/>
              <a:t>high-profile institutions with excellent</a:t>
            </a:r>
            <a:br>
              <a:rPr lang="en-GB" dirty="0"/>
            </a:br>
            <a:r>
              <a:rPr lang="en-GB" dirty="0"/>
              <a:t>flagship programmes</a:t>
            </a:r>
          </a:p>
          <a:p>
            <a:r>
              <a:rPr lang="en-GB" dirty="0"/>
              <a:t>institutions on a credible path towards institutional accreditation</a:t>
            </a:r>
          </a:p>
          <a:p>
            <a:r>
              <a:rPr lang="en-GB" dirty="0"/>
              <a:t>institutions structurally not qualifying for EQUIS (e.g. faculty too small)</a:t>
            </a:r>
          </a:p>
          <a:p>
            <a:r>
              <a:rPr lang="en-GB" dirty="0"/>
              <a:t>non-Business Schools offering management-related programmes (e.g. Schools of Public Management, Schools of Law, Schools of Public Health)</a:t>
            </a:r>
          </a:p>
          <a:p>
            <a:endParaRPr lang="en-US" dirty="0"/>
          </a:p>
        </p:txBody>
      </p:sp>
      <p:sp>
        <p:nvSpPr>
          <p:cNvPr id="3" name="Title 2"/>
          <p:cNvSpPr>
            <a:spLocks noGrp="1"/>
          </p:cNvSpPr>
          <p:nvPr>
            <p:ph type="ctrTitle"/>
          </p:nvPr>
        </p:nvSpPr>
        <p:spPr/>
        <p:txBody>
          <a:bodyPr/>
          <a:lstStyle/>
          <a:p>
            <a:r>
              <a:rPr lang="en-US" dirty="0"/>
              <a:t>EPAS Target Market</a:t>
            </a:r>
          </a:p>
        </p:txBody>
      </p:sp>
      <p:pic>
        <p:nvPicPr>
          <p:cNvPr id="4" name="Picture 3" descr="Target-image.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619192" y="2391861"/>
            <a:ext cx="2224531" cy="1489323"/>
          </a:xfrm>
          <a:prstGeom prst="rect">
            <a:avLst/>
          </a:prstGeom>
          <a:ln>
            <a:noFill/>
          </a:ln>
          <a:effectLst>
            <a:softEdge rad="112500"/>
          </a:effectLst>
        </p:spPr>
      </p:pic>
    </p:spTree>
    <p:extLst>
      <p:ext uri="{BB962C8B-B14F-4D97-AF65-F5344CB8AC3E}">
        <p14:creationId xmlns:p14="http://schemas.microsoft.com/office/powerpoint/2010/main" val="22849953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0" descr="EFMD_map_BG.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78155" y="1381780"/>
            <a:ext cx="9322070" cy="4576568"/>
          </a:xfrm>
          <a:prstGeom prst="rect">
            <a:avLst/>
          </a:prstGeom>
        </p:spPr>
      </p:pic>
      <p:sp>
        <p:nvSpPr>
          <p:cNvPr id="53" name="Rectangle 2"/>
          <p:cNvSpPr txBox="1">
            <a:spLocks noChangeArrowheads="1"/>
          </p:cNvSpPr>
          <p:nvPr/>
        </p:nvSpPr>
        <p:spPr>
          <a:xfrm>
            <a:off x="8596945" y="85222"/>
            <a:ext cx="2961961" cy="1953672"/>
          </a:xfrm>
          <a:prstGeom prst="rect">
            <a:avLst/>
          </a:prstGeom>
        </p:spPr>
        <p:txBody>
          <a:bodyPr/>
          <a:lstStyle>
            <a:lvl1pPr algn="r" defTabSz="914400" rtl="0" eaLnBrk="1" latinLnBrk="0" hangingPunct="1">
              <a:spcBef>
                <a:spcPct val="0"/>
              </a:spcBef>
              <a:buNone/>
              <a:defRPr sz="4200" kern="1200">
                <a:solidFill>
                  <a:schemeClr val="bg1"/>
                </a:solidFill>
                <a:latin typeface="Arial"/>
                <a:ea typeface="+mj-ea"/>
                <a:cs typeface="Arial"/>
              </a:defRPr>
            </a:lvl1pPr>
          </a:lstStyle>
          <a:p>
            <a:pPr indent="-205200"/>
            <a:r>
              <a:rPr lang="en-GB" sz="1400" b="1" dirty="0">
                <a:solidFill>
                  <a:srgbClr val="5C2D83"/>
                </a:solidFill>
                <a:latin typeface="Helvetica Neue" charset="0"/>
                <a:ea typeface="Helvetica Neue" charset="0"/>
                <a:cs typeface="Helvetica Neue" charset="0"/>
              </a:rPr>
              <a:t>New in 2015 </a:t>
            </a:r>
            <a:r>
              <a:rPr lang="mr-IN" sz="1400" b="1" dirty="0">
                <a:solidFill>
                  <a:srgbClr val="5C2D83"/>
                </a:solidFill>
                <a:latin typeface="Helvetica Neue" charset="0"/>
                <a:ea typeface="Helvetica Neue" charset="0"/>
                <a:cs typeface="Helvetica Neue" charset="0"/>
              </a:rPr>
              <a:t>–</a:t>
            </a:r>
            <a:r>
              <a:rPr lang="en-GB" sz="1400" b="1" dirty="0">
                <a:solidFill>
                  <a:srgbClr val="5C2D83"/>
                </a:solidFill>
                <a:latin typeface="Helvetica Neue" charset="0"/>
                <a:ea typeface="Helvetica Neue" charset="0"/>
                <a:cs typeface="Helvetica Neue" charset="0"/>
              </a:rPr>
              <a:t> 2016 </a:t>
            </a:r>
            <a:r>
              <a:rPr lang="mr-IN" sz="1400" b="1" dirty="0">
                <a:solidFill>
                  <a:srgbClr val="5C2D83"/>
                </a:solidFill>
                <a:latin typeface="Helvetica Neue" charset="0"/>
                <a:ea typeface="Helvetica Neue" charset="0"/>
                <a:cs typeface="Helvetica Neue" charset="0"/>
              </a:rPr>
              <a:t>–</a:t>
            </a:r>
            <a:r>
              <a:rPr lang="en-GB" sz="1400" b="1" dirty="0">
                <a:solidFill>
                  <a:srgbClr val="5C2D83"/>
                </a:solidFill>
                <a:latin typeface="Helvetica Neue" charset="0"/>
                <a:ea typeface="Helvetica Neue" charset="0"/>
                <a:cs typeface="Helvetica Neue" charset="0"/>
              </a:rPr>
              <a:t> 2017</a:t>
            </a:r>
          </a:p>
          <a:p>
            <a:pPr marL="811213" lvl="1" indent="-223838">
              <a:buFont typeface="Arial" panose="020B0604020202020204" pitchFamily="34" charset="0"/>
              <a:buChar char="•"/>
            </a:pPr>
            <a:r>
              <a:rPr lang="en-US" sz="1400" dirty="0">
                <a:solidFill>
                  <a:schemeClr val="tx1">
                    <a:lumMod val="75000"/>
                    <a:lumOff val="25000"/>
                  </a:schemeClr>
                </a:solidFill>
                <a:latin typeface="Helvetica Neue" charset="0"/>
                <a:ea typeface="Helvetica Neue" charset="0"/>
                <a:cs typeface="Helvetica Neue" charset="0"/>
              </a:rPr>
              <a:t>38 in total</a:t>
            </a:r>
          </a:p>
          <a:p>
            <a:pPr marL="811213" lvl="1" indent="-223838">
              <a:buFont typeface="Arial" panose="020B0604020202020204" pitchFamily="34" charset="0"/>
              <a:buChar char="•"/>
            </a:pPr>
            <a:r>
              <a:rPr lang="en-US" sz="1400" dirty="0">
                <a:solidFill>
                  <a:schemeClr val="tx1">
                    <a:lumMod val="75000"/>
                    <a:lumOff val="25000"/>
                  </a:schemeClr>
                </a:solidFill>
                <a:latin typeface="Helvetica Neue" charset="0"/>
                <a:ea typeface="Helvetica Neue" charset="0"/>
                <a:cs typeface="Helvetica Neue" charset="0"/>
              </a:rPr>
              <a:t>26 Europe (68%)</a:t>
            </a:r>
          </a:p>
          <a:p>
            <a:pPr marL="811213" lvl="1" indent="-223838">
              <a:buFont typeface="Arial" panose="020B0604020202020204" pitchFamily="34" charset="0"/>
              <a:buChar char="•"/>
            </a:pPr>
            <a:r>
              <a:rPr lang="en-US" sz="1400" dirty="0">
                <a:solidFill>
                  <a:schemeClr val="tx1">
                    <a:lumMod val="75000"/>
                    <a:lumOff val="25000"/>
                  </a:schemeClr>
                </a:solidFill>
                <a:latin typeface="Helvetica Neue" charset="0"/>
                <a:ea typeface="Helvetica Neue" charset="0"/>
                <a:cs typeface="Helvetica Neue" charset="0"/>
              </a:rPr>
              <a:t>4 Asia</a:t>
            </a:r>
          </a:p>
          <a:p>
            <a:pPr marL="811213" lvl="1" indent="-223838">
              <a:buFont typeface="Arial" panose="020B0604020202020204" pitchFamily="34" charset="0"/>
              <a:buChar char="•"/>
            </a:pPr>
            <a:r>
              <a:rPr lang="en-US" sz="1400" dirty="0">
                <a:solidFill>
                  <a:schemeClr val="tx1">
                    <a:lumMod val="75000"/>
                    <a:lumOff val="25000"/>
                  </a:schemeClr>
                </a:solidFill>
                <a:latin typeface="Helvetica Neue" charset="0"/>
                <a:ea typeface="Helvetica Neue" charset="0"/>
                <a:cs typeface="Helvetica Neue" charset="0"/>
              </a:rPr>
              <a:t>4 America</a:t>
            </a:r>
          </a:p>
          <a:p>
            <a:pPr marL="811213" lvl="1" indent="-223838">
              <a:buFont typeface="Arial" panose="020B0604020202020204" pitchFamily="34" charset="0"/>
              <a:buChar char="•"/>
            </a:pPr>
            <a:r>
              <a:rPr lang="en-US" sz="1400" dirty="0">
                <a:solidFill>
                  <a:schemeClr val="tx1">
                    <a:lumMod val="75000"/>
                    <a:lumOff val="25000"/>
                  </a:schemeClr>
                </a:solidFill>
                <a:latin typeface="Helvetica Neue" charset="0"/>
                <a:ea typeface="Helvetica Neue" charset="0"/>
                <a:cs typeface="Helvetica Neue" charset="0"/>
              </a:rPr>
              <a:t>2 Australia</a:t>
            </a:r>
          </a:p>
          <a:p>
            <a:pPr marL="811213" lvl="1" indent="-223838">
              <a:buFont typeface="Arial" panose="020B0604020202020204" pitchFamily="34" charset="0"/>
              <a:buChar char="•"/>
            </a:pPr>
            <a:r>
              <a:rPr lang="en-US" sz="1400" dirty="0">
                <a:solidFill>
                  <a:schemeClr val="tx1">
                    <a:lumMod val="75000"/>
                    <a:lumOff val="25000"/>
                  </a:schemeClr>
                </a:solidFill>
                <a:latin typeface="Helvetica Neue" charset="0"/>
                <a:ea typeface="Helvetica Neue" charset="0"/>
                <a:cs typeface="Helvetica Neue" charset="0"/>
              </a:rPr>
              <a:t>1 Africa</a:t>
            </a:r>
          </a:p>
          <a:p>
            <a:pPr marL="811213" lvl="1" indent="-223838">
              <a:buFont typeface="Arial" panose="020B0604020202020204" pitchFamily="34" charset="0"/>
              <a:buChar char="•"/>
            </a:pPr>
            <a:r>
              <a:rPr lang="en-US" sz="1400" dirty="0">
                <a:solidFill>
                  <a:schemeClr val="tx1">
                    <a:lumMod val="75000"/>
                    <a:lumOff val="25000"/>
                  </a:schemeClr>
                </a:solidFill>
                <a:latin typeface="Helvetica Neue" charset="0"/>
                <a:ea typeface="Helvetica Neue" charset="0"/>
                <a:cs typeface="Helvetica Neue" charset="0"/>
              </a:rPr>
              <a:t>1 Middle East</a:t>
            </a:r>
            <a:endParaRPr lang="en-GB" sz="1400" dirty="0">
              <a:solidFill>
                <a:schemeClr val="tx1">
                  <a:lumMod val="75000"/>
                  <a:lumOff val="25000"/>
                </a:schemeClr>
              </a:solidFill>
              <a:latin typeface="Helvetica Neue" charset="0"/>
              <a:ea typeface="Helvetica Neue" charset="0"/>
              <a:cs typeface="Helvetica Neue" charset="0"/>
            </a:endParaRPr>
          </a:p>
        </p:txBody>
      </p:sp>
      <p:sp>
        <p:nvSpPr>
          <p:cNvPr id="2" name="Title 1"/>
          <p:cNvSpPr>
            <a:spLocks noGrp="1"/>
          </p:cNvSpPr>
          <p:nvPr>
            <p:ph type="ctrTitle"/>
          </p:nvPr>
        </p:nvSpPr>
        <p:spPr/>
        <p:txBody>
          <a:bodyPr/>
          <a:lstStyle/>
          <a:p>
            <a:r>
              <a:rPr lang="en-US" dirty="0"/>
              <a:t>EPAS Accreditations</a:t>
            </a:r>
          </a:p>
        </p:txBody>
      </p:sp>
      <p:sp>
        <p:nvSpPr>
          <p:cNvPr id="15" name="TextBox 14"/>
          <p:cNvSpPr txBox="1"/>
          <p:nvPr/>
        </p:nvSpPr>
        <p:spPr>
          <a:xfrm>
            <a:off x="2383772" y="5958348"/>
            <a:ext cx="7936681" cy="493046"/>
          </a:xfrm>
          <a:prstGeom prst="rect">
            <a:avLst/>
          </a:prstGeom>
          <a:noFill/>
          <a:effectLst>
            <a:softEdge rad="0"/>
          </a:effectLst>
        </p:spPr>
        <p:txBody>
          <a:bodyPr wrap="square" lIns="107279" tIns="53639" rIns="107279" bIns="53639" rtlCol="0">
            <a:noAutofit/>
          </a:bodyPr>
          <a:lstStyle/>
          <a:p>
            <a:pPr algn="ctr"/>
            <a:r>
              <a:rPr lang="en-US" sz="2500" spc="100" dirty="0">
                <a:solidFill>
                  <a:srgbClr val="5B2B83"/>
                </a:solidFill>
                <a:latin typeface="Helvetica Neue"/>
                <a:cs typeface="Helvetica Neue"/>
              </a:rPr>
              <a:t>108 accredited programmes across 38 countries</a:t>
            </a:r>
          </a:p>
        </p:txBody>
      </p:sp>
      <p:sp>
        <p:nvSpPr>
          <p:cNvPr id="17" name="Bulle rectangulaire à coins arrondis 11"/>
          <p:cNvSpPr/>
          <p:nvPr/>
        </p:nvSpPr>
        <p:spPr>
          <a:xfrm>
            <a:off x="2771998" y="2747898"/>
            <a:ext cx="1216526" cy="434010"/>
          </a:xfrm>
          <a:prstGeom prst="wedgeRoundRectCallout">
            <a:avLst>
              <a:gd name="adj1" fmla="val -32083"/>
              <a:gd name="adj2" fmla="val 74569"/>
              <a:gd name="adj3" fmla="val 16667"/>
            </a:avLst>
          </a:prstGeom>
          <a:solidFill>
            <a:srgbClr val="5B2B83"/>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r>
              <a:rPr lang="fr-FR" sz="1400" dirty="0">
                <a:latin typeface="Georgia" charset="0"/>
                <a:ea typeface="Georgia" charset="0"/>
                <a:cs typeface="Georgia" charset="0"/>
              </a:rPr>
              <a:t>4</a:t>
            </a:r>
          </a:p>
          <a:p>
            <a:pPr algn="ctr"/>
            <a:r>
              <a:rPr lang="fr-FR" sz="900" dirty="0">
                <a:latin typeface="Helvetica Neue" charset="0"/>
                <a:ea typeface="Helvetica Neue" charset="0"/>
                <a:cs typeface="Helvetica Neue" charset="0"/>
              </a:rPr>
              <a:t>North America</a:t>
            </a:r>
          </a:p>
        </p:txBody>
      </p:sp>
      <p:sp>
        <p:nvSpPr>
          <p:cNvPr id="18" name="Bulle rectangulaire à coins arrondis 12"/>
          <p:cNvSpPr/>
          <p:nvPr/>
        </p:nvSpPr>
        <p:spPr>
          <a:xfrm>
            <a:off x="4063017" y="4576580"/>
            <a:ext cx="1216526" cy="422879"/>
          </a:xfrm>
          <a:prstGeom prst="wedgeRoundRectCallout">
            <a:avLst>
              <a:gd name="adj1" fmla="val -32083"/>
              <a:gd name="adj2" fmla="val 74569"/>
              <a:gd name="adj3" fmla="val 16667"/>
            </a:avLst>
          </a:prstGeom>
          <a:solidFill>
            <a:srgbClr val="5B2B83"/>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r>
              <a:rPr lang="fr-FR" sz="1400" dirty="0">
                <a:latin typeface="Georgia" charset="0"/>
                <a:ea typeface="Georgia" charset="0"/>
                <a:cs typeface="Georgia" charset="0"/>
              </a:rPr>
              <a:t>2</a:t>
            </a:r>
          </a:p>
          <a:p>
            <a:pPr algn="ctr"/>
            <a:r>
              <a:rPr lang="fr-FR" sz="900" dirty="0">
                <a:latin typeface="Helvetica Neue" charset="0"/>
                <a:ea typeface="Helvetica Neue" charset="0"/>
                <a:cs typeface="Helvetica Neue" charset="0"/>
              </a:rPr>
              <a:t>Latin America</a:t>
            </a:r>
          </a:p>
        </p:txBody>
      </p:sp>
      <p:sp>
        <p:nvSpPr>
          <p:cNvPr id="19" name="Bulle rectangulaire à coins arrondis 13"/>
          <p:cNvSpPr/>
          <p:nvPr/>
        </p:nvSpPr>
        <p:spPr>
          <a:xfrm>
            <a:off x="5729066" y="2362302"/>
            <a:ext cx="1216526" cy="437031"/>
          </a:xfrm>
          <a:prstGeom prst="wedgeRoundRectCallout">
            <a:avLst>
              <a:gd name="adj1" fmla="val -32083"/>
              <a:gd name="adj2" fmla="val 74569"/>
              <a:gd name="adj3" fmla="val 16667"/>
            </a:avLst>
          </a:prstGeom>
          <a:solidFill>
            <a:srgbClr val="5B2B83"/>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r>
              <a:rPr lang="fr-FR" sz="1400" dirty="0">
                <a:latin typeface="Georgia" charset="0"/>
                <a:ea typeface="Georgia" charset="0"/>
                <a:cs typeface="Georgia" charset="0"/>
              </a:rPr>
              <a:t>83</a:t>
            </a:r>
          </a:p>
          <a:p>
            <a:pPr algn="ctr"/>
            <a:r>
              <a:rPr lang="fr-FR" sz="900" dirty="0">
                <a:latin typeface="Helvetica Neue" charset="0"/>
                <a:ea typeface="Helvetica Neue" charset="0"/>
                <a:cs typeface="Helvetica Neue" charset="0"/>
              </a:rPr>
              <a:t>Europe</a:t>
            </a:r>
          </a:p>
        </p:txBody>
      </p:sp>
      <p:sp>
        <p:nvSpPr>
          <p:cNvPr id="20" name="Bulle rectangulaire à coins arrondis 13"/>
          <p:cNvSpPr/>
          <p:nvPr/>
        </p:nvSpPr>
        <p:spPr>
          <a:xfrm>
            <a:off x="6598893" y="2964903"/>
            <a:ext cx="1216526" cy="437031"/>
          </a:xfrm>
          <a:prstGeom prst="wedgeRoundRectCallout">
            <a:avLst>
              <a:gd name="adj1" fmla="val -32083"/>
              <a:gd name="adj2" fmla="val 74569"/>
              <a:gd name="adj3" fmla="val 16667"/>
            </a:avLst>
          </a:prstGeom>
          <a:solidFill>
            <a:srgbClr val="5B2B83"/>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r>
              <a:rPr lang="fr-FR" sz="1400" dirty="0">
                <a:latin typeface="Georgia" charset="0"/>
                <a:ea typeface="Georgia" charset="0"/>
                <a:cs typeface="Georgia" charset="0"/>
              </a:rPr>
              <a:t>2</a:t>
            </a:r>
            <a:endParaRPr lang="fr-FR" sz="1200" dirty="0">
              <a:latin typeface="Georgia" charset="0"/>
              <a:ea typeface="Georgia" charset="0"/>
              <a:cs typeface="Georgia" charset="0"/>
            </a:endParaRPr>
          </a:p>
          <a:p>
            <a:pPr algn="ctr"/>
            <a:r>
              <a:rPr lang="fr-FR" sz="900" dirty="0">
                <a:latin typeface="Helvetica Neue" charset="0"/>
                <a:ea typeface="Helvetica Neue" charset="0"/>
                <a:cs typeface="Helvetica Neue" charset="0"/>
              </a:rPr>
              <a:t>Middle East</a:t>
            </a:r>
          </a:p>
        </p:txBody>
      </p:sp>
      <p:sp>
        <p:nvSpPr>
          <p:cNvPr id="21" name="Bulle rectangulaire à coins arrondis 13"/>
          <p:cNvSpPr/>
          <p:nvPr/>
        </p:nvSpPr>
        <p:spPr>
          <a:xfrm>
            <a:off x="6207637" y="3967934"/>
            <a:ext cx="1216526" cy="431455"/>
          </a:xfrm>
          <a:prstGeom prst="wedgeRoundRectCallout">
            <a:avLst>
              <a:gd name="adj1" fmla="val -32083"/>
              <a:gd name="adj2" fmla="val 74569"/>
              <a:gd name="adj3" fmla="val 16667"/>
            </a:avLst>
          </a:prstGeom>
          <a:solidFill>
            <a:srgbClr val="5B2B83"/>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r>
              <a:rPr lang="fr-FR" sz="1400" dirty="0">
                <a:latin typeface="Georgia" charset="0"/>
                <a:ea typeface="Georgia" charset="0"/>
                <a:cs typeface="Georgia" charset="0"/>
              </a:rPr>
              <a:t>2</a:t>
            </a:r>
          </a:p>
          <a:p>
            <a:pPr algn="ctr"/>
            <a:r>
              <a:rPr lang="en-GB" sz="900" dirty="0">
                <a:latin typeface="Helvetica Neue" charset="0"/>
                <a:ea typeface="Helvetica Neue" charset="0"/>
                <a:cs typeface="Helvetica Neue" charset="0"/>
              </a:rPr>
              <a:t>Africa</a:t>
            </a:r>
          </a:p>
        </p:txBody>
      </p:sp>
      <p:sp>
        <p:nvSpPr>
          <p:cNvPr id="23" name="Bulle rectangulaire à coins arrondis 13"/>
          <p:cNvSpPr/>
          <p:nvPr/>
        </p:nvSpPr>
        <p:spPr>
          <a:xfrm>
            <a:off x="9043278" y="4399389"/>
            <a:ext cx="1222166" cy="452167"/>
          </a:xfrm>
          <a:prstGeom prst="wedgeRoundRectCallout">
            <a:avLst>
              <a:gd name="adj1" fmla="val -32083"/>
              <a:gd name="adj2" fmla="val 74569"/>
              <a:gd name="adj3" fmla="val 16667"/>
            </a:avLst>
          </a:prstGeom>
          <a:solidFill>
            <a:srgbClr val="5B2B83"/>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r>
              <a:rPr lang="fr-FR" sz="1400" dirty="0">
                <a:latin typeface="Georgia" charset="0"/>
                <a:ea typeface="Georgia" charset="0"/>
                <a:cs typeface="Georgia" charset="0"/>
              </a:rPr>
              <a:t>7</a:t>
            </a:r>
          </a:p>
          <a:p>
            <a:pPr algn="ctr"/>
            <a:r>
              <a:rPr lang="fr-FR" sz="900" dirty="0">
                <a:latin typeface="Helvetica Neue" charset="0"/>
                <a:ea typeface="Helvetica Neue" charset="0"/>
                <a:cs typeface="Helvetica Neue" charset="0"/>
              </a:rPr>
              <a:t>Oceania &amp; Australia</a:t>
            </a:r>
          </a:p>
        </p:txBody>
      </p:sp>
      <p:sp>
        <p:nvSpPr>
          <p:cNvPr id="25" name="Bulle rectangulaire à coins arrondis 13"/>
          <p:cNvSpPr/>
          <p:nvPr/>
        </p:nvSpPr>
        <p:spPr>
          <a:xfrm>
            <a:off x="8596945" y="2536142"/>
            <a:ext cx="1222166" cy="452167"/>
          </a:xfrm>
          <a:prstGeom prst="wedgeRoundRectCallout">
            <a:avLst>
              <a:gd name="adj1" fmla="val -32083"/>
              <a:gd name="adj2" fmla="val 74569"/>
              <a:gd name="adj3" fmla="val 16667"/>
            </a:avLst>
          </a:prstGeom>
          <a:solidFill>
            <a:srgbClr val="5B2B83"/>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r>
              <a:rPr lang="fr-FR" sz="1400" dirty="0">
                <a:latin typeface="Georgia" charset="0"/>
                <a:ea typeface="Georgia" charset="0"/>
                <a:cs typeface="Georgia" charset="0"/>
              </a:rPr>
              <a:t>8</a:t>
            </a:r>
          </a:p>
          <a:p>
            <a:pPr algn="ctr"/>
            <a:r>
              <a:rPr lang="fr-FR" sz="900" dirty="0">
                <a:latin typeface="Helvetica Neue" charset="0"/>
                <a:ea typeface="Helvetica Neue" charset="0"/>
                <a:cs typeface="Helvetica Neue" charset="0"/>
              </a:rPr>
              <a:t>Asia</a:t>
            </a:r>
          </a:p>
        </p:txBody>
      </p:sp>
      <p:sp>
        <p:nvSpPr>
          <p:cNvPr id="3" name="Rectangle 2">
            <a:extLst>
              <a:ext uri="{FF2B5EF4-FFF2-40B4-BE49-F238E27FC236}">
                <a16:creationId xmlns:a16="http://schemas.microsoft.com/office/drawing/2014/main" xmlns="" id="{0883FD59-C94E-234C-9B0B-8F8E4F5189C5}"/>
              </a:ext>
            </a:extLst>
          </p:cNvPr>
          <p:cNvSpPr/>
          <p:nvPr/>
        </p:nvSpPr>
        <p:spPr>
          <a:xfrm>
            <a:off x="581597" y="4486371"/>
            <a:ext cx="3199105" cy="1384995"/>
          </a:xfrm>
          <a:prstGeom prst="rect">
            <a:avLst/>
          </a:prstGeom>
        </p:spPr>
        <p:txBody>
          <a:bodyPr wrap="square">
            <a:spAutoFit/>
          </a:bodyPr>
          <a:lstStyle/>
          <a:p>
            <a:pPr indent="-205200"/>
            <a:r>
              <a:rPr lang="en-GB" sz="1400" b="1" dirty="0">
                <a:solidFill>
                  <a:srgbClr val="5C2D83"/>
                </a:solidFill>
                <a:latin typeface="Helvetica Neue" charset="0"/>
                <a:ea typeface="Helvetica Neue" charset="0"/>
                <a:cs typeface="Helvetica Neue" charset="0"/>
              </a:rPr>
              <a:t>Split</a:t>
            </a:r>
          </a:p>
          <a:p>
            <a:pPr marL="0" lvl="1" indent="-205200">
              <a:buFont typeface="Arial" panose="020B0604020202020204" pitchFamily="34" charset="0"/>
              <a:buChar char="•"/>
            </a:pPr>
            <a:r>
              <a:rPr lang="en-GB" sz="1400" dirty="0">
                <a:solidFill>
                  <a:schemeClr val="tx1">
                    <a:lumMod val="75000"/>
                    <a:lumOff val="25000"/>
                  </a:schemeClr>
                </a:solidFill>
                <a:latin typeface="Helvetica Neue" charset="0"/>
                <a:ea typeface="Helvetica Neue" charset="0"/>
                <a:cs typeface="Helvetica Neue" charset="0"/>
              </a:rPr>
              <a:t>83 within Europe</a:t>
            </a:r>
          </a:p>
          <a:p>
            <a:pPr marL="0" lvl="1" indent="-205200">
              <a:buFont typeface="Arial" panose="020B0604020202020204" pitchFamily="34" charset="0"/>
              <a:buChar char="•"/>
            </a:pPr>
            <a:r>
              <a:rPr lang="en-GB" sz="1400" dirty="0">
                <a:solidFill>
                  <a:schemeClr val="tx1">
                    <a:lumMod val="75000"/>
                    <a:lumOff val="25000"/>
                  </a:schemeClr>
                </a:solidFill>
                <a:latin typeface="Helvetica Neue" charset="0"/>
                <a:ea typeface="Helvetica Neue" charset="0"/>
                <a:cs typeface="Helvetica Neue" charset="0"/>
              </a:rPr>
              <a:t>25 outside Europe in 15 countries</a:t>
            </a:r>
          </a:p>
          <a:p>
            <a:pPr marL="0" lvl="1" indent="-205200">
              <a:buFont typeface="Arial" panose="020B0604020202020204" pitchFamily="34" charset="0"/>
              <a:buChar char="•"/>
            </a:pPr>
            <a:endParaRPr lang="en-GB" sz="1400" dirty="0">
              <a:solidFill>
                <a:schemeClr val="tx1">
                  <a:lumMod val="75000"/>
                  <a:lumOff val="25000"/>
                </a:schemeClr>
              </a:solidFill>
              <a:latin typeface="Helvetica Neue" charset="0"/>
              <a:ea typeface="Helvetica Neue" charset="0"/>
              <a:cs typeface="Helvetica Neue" charset="0"/>
            </a:endParaRPr>
          </a:p>
          <a:p>
            <a:pPr marL="0" lvl="1" indent="-205200">
              <a:buFont typeface="Arial" panose="020B0604020202020204" pitchFamily="34" charset="0"/>
              <a:buChar char="•"/>
            </a:pPr>
            <a:r>
              <a:rPr lang="en-GB" sz="1400" dirty="0">
                <a:solidFill>
                  <a:schemeClr val="tx1">
                    <a:lumMod val="75000"/>
                    <a:lumOff val="25000"/>
                  </a:schemeClr>
                </a:solidFill>
                <a:latin typeface="Helvetica Neue" charset="0"/>
                <a:ea typeface="Helvetica Neue" charset="0"/>
                <a:cs typeface="Helvetica Neue" charset="0"/>
              </a:rPr>
              <a:t>73 accredited for 3 years (68%)</a:t>
            </a:r>
          </a:p>
          <a:p>
            <a:pPr marL="0" lvl="1" indent="-205200">
              <a:buFont typeface="Arial" panose="020B0604020202020204" pitchFamily="34" charset="0"/>
              <a:buChar char="•"/>
            </a:pPr>
            <a:r>
              <a:rPr lang="en-GB" sz="1400" dirty="0">
                <a:solidFill>
                  <a:schemeClr val="tx1">
                    <a:lumMod val="75000"/>
                    <a:lumOff val="25000"/>
                  </a:schemeClr>
                </a:solidFill>
                <a:latin typeface="Helvetica Neue" charset="0"/>
                <a:ea typeface="Helvetica Neue" charset="0"/>
                <a:cs typeface="Helvetica Neue" charset="0"/>
              </a:rPr>
              <a:t>35 accredited for 5 years (32%)</a:t>
            </a:r>
            <a:endParaRPr lang="en-GB" sz="1400" kern="0" dirty="0">
              <a:solidFill>
                <a:schemeClr val="tx1">
                  <a:lumMod val="75000"/>
                  <a:lumOff val="25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908872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New EPAS Accreditations in 2017</a:t>
            </a:r>
            <a:endParaRPr lang="en-GB" dirty="0"/>
          </a:p>
        </p:txBody>
      </p:sp>
      <p:pic>
        <p:nvPicPr>
          <p:cNvPr id="2" name="Picture 1"/>
          <p:cNvPicPr>
            <a:picLocks noChangeAspect="1"/>
          </p:cNvPicPr>
          <p:nvPr/>
        </p:nvPicPr>
        <p:blipFill>
          <a:blip r:embed="rId3"/>
          <a:stretch>
            <a:fillRect/>
          </a:stretch>
        </p:blipFill>
        <p:spPr>
          <a:xfrm>
            <a:off x="3002766" y="3592751"/>
            <a:ext cx="2502050" cy="1000820"/>
          </a:xfrm>
          <a:prstGeom prst="rect">
            <a:avLst/>
          </a:prstGeom>
        </p:spPr>
      </p:pic>
      <p:pic>
        <p:nvPicPr>
          <p:cNvPr id="4" name="Picture 3"/>
          <p:cNvPicPr>
            <a:picLocks noChangeAspect="1"/>
          </p:cNvPicPr>
          <p:nvPr/>
        </p:nvPicPr>
        <p:blipFill>
          <a:blip r:embed="rId4"/>
          <a:stretch>
            <a:fillRect/>
          </a:stretch>
        </p:blipFill>
        <p:spPr>
          <a:xfrm>
            <a:off x="9282897" y="1536203"/>
            <a:ext cx="2033558" cy="2010449"/>
          </a:xfrm>
          <a:prstGeom prst="rect">
            <a:avLst/>
          </a:prstGeom>
        </p:spPr>
      </p:pic>
      <p:pic>
        <p:nvPicPr>
          <p:cNvPr id="8" name="Picture 7"/>
          <p:cNvPicPr>
            <a:picLocks noChangeAspect="1"/>
          </p:cNvPicPr>
          <p:nvPr/>
        </p:nvPicPr>
        <p:blipFill>
          <a:blip r:embed="rId5"/>
          <a:stretch>
            <a:fillRect/>
          </a:stretch>
        </p:blipFill>
        <p:spPr>
          <a:xfrm>
            <a:off x="937549" y="4734228"/>
            <a:ext cx="2152892" cy="1345558"/>
          </a:xfrm>
          <a:prstGeom prst="rect">
            <a:avLst/>
          </a:prstGeom>
        </p:spPr>
      </p:pic>
      <p:pic>
        <p:nvPicPr>
          <p:cNvPr id="15" name="Picture 14"/>
          <p:cNvPicPr>
            <a:picLocks noChangeAspect="1"/>
          </p:cNvPicPr>
          <p:nvPr/>
        </p:nvPicPr>
        <p:blipFill>
          <a:blip r:embed="rId6"/>
          <a:stretch>
            <a:fillRect/>
          </a:stretch>
        </p:blipFill>
        <p:spPr>
          <a:xfrm>
            <a:off x="1054633" y="1656928"/>
            <a:ext cx="4102100" cy="1358900"/>
          </a:xfrm>
          <a:prstGeom prst="rect">
            <a:avLst/>
          </a:prstGeom>
        </p:spPr>
      </p:pic>
      <p:pic>
        <p:nvPicPr>
          <p:cNvPr id="17" name="Picture 16"/>
          <p:cNvPicPr>
            <a:picLocks noChangeAspect="1"/>
          </p:cNvPicPr>
          <p:nvPr/>
        </p:nvPicPr>
        <p:blipFill>
          <a:blip r:embed="rId7"/>
          <a:stretch>
            <a:fillRect/>
          </a:stretch>
        </p:blipFill>
        <p:spPr>
          <a:xfrm>
            <a:off x="5689053" y="3025616"/>
            <a:ext cx="2158582" cy="1006366"/>
          </a:xfrm>
          <a:prstGeom prst="rect">
            <a:avLst/>
          </a:prstGeom>
        </p:spPr>
      </p:pic>
      <p:pic>
        <p:nvPicPr>
          <p:cNvPr id="18" name="Picture 17"/>
          <p:cNvPicPr>
            <a:picLocks noChangeAspect="1"/>
          </p:cNvPicPr>
          <p:nvPr/>
        </p:nvPicPr>
        <p:blipFill>
          <a:blip r:embed="rId8"/>
          <a:stretch>
            <a:fillRect/>
          </a:stretch>
        </p:blipFill>
        <p:spPr>
          <a:xfrm>
            <a:off x="7847635" y="4834667"/>
            <a:ext cx="2463650" cy="1181886"/>
          </a:xfrm>
          <a:prstGeom prst="rect">
            <a:avLst/>
          </a:prstGeom>
        </p:spPr>
      </p:pic>
      <p:pic>
        <p:nvPicPr>
          <p:cNvPr id="19" name="Picture 18"/>
          <p:cNvPicPr>
            <a:picLocks noChangeAspect="1"/>
          </p:cNvPicPr>
          <p:nvPr/>
        </p:nvPicPr>
        <p:blipFill>
          <a:blip r:embed="rId9"/>
          <a:stretch>
            <a:fillRect/>
          </a:stretch>
        </p:blipFill>
        <p:spPr>
          <a:xfrm>
            <a:off x="6096532" y="1354375"/>
            <a:ext cx="2628813" cy="1226779"/>
          </a:xfrm>
          <a:prstGeom prst="rect">
            <a:avLst/>
          </a:prstGeom>
        </p:spPr>
      </p:pic>
      <p:pic>
        <p:nvPicPr>
          <p:cNvPr id="20" name="Picture 19"/>
          <p:cNvPicPr>
            <a:picLocks noChangeAspect="1"/>
          </p:cNvPicPr>
          <p:nvPr/>
        </p:nvPicPr>
        <p:blipFill>
          <a:blip r:embed="rId10"/>
          <a:stretch>
            <a:fillRect/>
          </a:stretch>
        </p:blipFill>
        <p:spPr>
          <a:xfrm>
            <a:off x="4685752" y="4891870"/>
            <a:ext cx="2307733" cy="1080837"/>
          </a:xfrm>
          <a:prstGeom prst="rect">
            <a:avLst/>
          </a:prstGeom>
        </p:spPr>
      </p:pic>
      <p:pic>
        <p:nvPicPr>
          <p:cNvPr id="21" name="Picture 20"/>
          <p:cNvPicPr>
            <a:picLocks noChangeAspect="1"/>
          </p:cNvPicPr>
          <p:nvPr/>
        </p:nvPicPr>
        <p:blipFill>
          <a:blip r:embed="rId11"/>
          <a:stretch>
            <a:fillRect/>
          </a:stretch>
        </p:blipFill>
        <p:spPr>
          <a:xfrm>
            <a:off x="8317384" y="3676890"/>
            <a:ext cx="2111405" cy="981736"/>
          </a:xfrm>
          <a:prstGeom prst="rect">
            <a:avLst/>
          </a:prstGeom>
        </p:spPr>
      </p:pic>
      <p:pic>
        <p:nvPicPr>
          <p:cNvPr id="12" name="Picture 11">
            <a:extLst>
              <a:ext uri="{FF2B5EF4-FFF2-40B4-BE49-F238E27FC236}">
                <a16:creationId xmlns:a16="http://schemas.microsoft.com/office/drawing/2014/main" xmlns="" id="{C15C6E28-5768-7642-AC6F-C5027F25E37F}"/>
              </a:ext>
            </a:extLst>
          </p:cNvPr>
          <p:cNvPicPr>
            <a:picLocks noChangeAspect="1"/>
          </p:cNvPicPr>
          <p:nvPr/>
        </p:nvPicPr>
        <p:blipFill>
          <a:blip r:embed="rId12"/>
          <a:stretch>
            <a:fillRect/>
          </a:stretch>
        </p:blipFill>
        <p:spPr>
          <a:xfrm>
            <a:off x="706296" y="3375129"/>
            <a:ext cx="1826721" cy="792629"/>
          </a:xfrm>
          <a:prstGeom prst="rect">
            <a:avLst/>
          </a:prstGeom>
        </p:spPr>
      </p:pic>
    </p:spTree>
    <p:extLst>
      <p:ext uri="{BB962C8B-B14F-4D97-AF65-F5344CB8AC3E}">
        <p14:creationId xmlns:p14="http://schemas.microsoft.com/office/powerpoint/2010/main" val="29276261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0"/>
          </p:nvPr>
        </p:nvSpPr>
        <p:spPr>
          <a:xfrm>
            <a:off x="633046" y="1195754"/>
            <a:ext cx="11210677" cy="5299415"/>
          </a:xfrm>
        </p:spPr>
        <p:txBody>
          <a:bodyPr>
            <a:normAutofit fontScale="85000" lnSpcReduction="10000"/>
          </a:bodyPr>
          <a:lstStyle/>
          <a:p>
            <a:r>
              <a:rPr lang="en-GB" b="1" dirty="0">
                <a:solidFill>
                  <a:srgbClr val="5B2B83"/>
                </a:solidFill>
              </a:rPr>
              <a:t>108</a:t>
            </a:r>
            <a:r>
              <a:rPr lang="en-GB" dirty="0"/>
              <a:t> Programmes from </a:t>
            </a:r>
            <a:r>
              <a:rPr lang="en-GB" b="1" dirty="0">
                <a:solidFill>
                  <a:srgbClr val="5B2B83"/>
                </a:solidFill>
              </a:rPr>
              <a:t>81</a:t>
            </a:r>
            <a:r>
              <a:rPr lang="en-GB" dirty="0"/>
              <a:t> institutions in </a:t>
            </a:r>
            <a:r>
              <a:rPr lang="en-GB" b="1" dirty="0">
                <a:solidFill>
                  <a:srgbClr val="5B2B83"/>
                </a:solidFill>
              </a:rPr>
              <a:t>38</a:t>
            </a:r>
            <a:r>
              <a:rPr lang="en-GB" dirty="0"/>
              <a:t> countries are currently accredited by EPAS</a:t>
            </a:r>
          </a:p>
          <a:p>
            <a:pPr lvl="1"/>
            <a:r>
              <a:rPr lang="en-GB" dirty="0"/>
              <a:t>25 Programmes from institutions located outside Europe</a:t>
            </a:r>
          </a:p>
          <a:p>
            <a:pPr lvl="1"/>
            <a:r>
              <a:rPr lang="en-GB" dirty="0"/>
              <a:t>73 Programmes accredited for 3 years, 35 accredited for 5 years</a:t>
            </a:r>
          </a:p>
          <a:p>
            <a:r>
              <a:rPr lang="en-GB" b="1" dirty="0">
                <a:solidFill>
                  <a:srgbClr val="5B2B83"/>
                </a:solidFill>
              </a:rPr>
              <a:t>26</a:t>
            </a:r>
            <a:r>
              <a:rPr lang="en-GB" dirty="0"/>
              <a:t> Peer Review Visits currently scheduled in 2018</a:t>
            </a:r>
          </a:p>
          <a:p>
            <a:pPr lvl="1"/>
            <a:r>
              <a:rPr lang="en-GB" dirty="0"/>
              <a:t>35 Programmes to be reviewed, of which 11 Programmes for initial review</a:t>
            </a:r>
          </a:p>
          <a:p>
            <a:r>
              <a:rPr lang="en-GB" b="1" dirty="0">
                <a:solidFill>
                  <a:srgbClr val="5B2B83"/>
                </a:solidFill>
              </a:rPr>
              <a:t>32</a:t>
            </a:r>
            <a:r>
              <a:rPr lang="en-GB" dirty="0"/>
              <a:t> new Programmes formally in the pipeline</a:t>
            </a:r>
          </a:p>
          <a:p>
            <a:pPr lvl="1"/>
            <a:r>
              <a:rPr lang="en-GB" dirty="0"/>
              <a:t>7 Programmes from institutions outside Europe</a:t>
            </a:r>
          </a:p>
          <a:p>
            <a:r>
              <a:rPr lang="en-GB" dirty="0"/>
              <a:t>Stable inflow of </a:t>
            </a:r>
            <a:r>
              <a:rPr lang="en-GB" b="1" dirty="0">
                <a:solidFill>
                  <a:srgbClr val="5B2B83"/>
                </a:solidFill>
              </a:rPr>
              <a:t>10-15</a:t>
            </a:r>
            <a:r>
              <a:rPr lang="en-GB" dirty="0"/>
              <a:t> new applications per year</a:t>
            </a:r>
          </a:p>
          <a:p>
            <a:r>
              <a:rPr lang="en-US" dirty="0"/>
              <a:t>Advisory Service introduced in 2016 is now fully operational</a:t>
            </a:r>
          </a:p>
          <a:p>
            <a:pPr lvl="1"/>
            <a:r>
              <a:rPr lang="en-US" dirty="0"/>
              <a:t>About 15 schools currently using Advisors in pre-Eligibility or pre-Review phase</a:t>
            </a:r>
          </a:p>
        </p:txBody>
      </p:sp>
      <p:sp>
        <p:nvSpPr>
          <p:cNvPr id="3" name="Title 2"/>
          <p:cNvSpPr>
            <a:spLocks noGrp="1"/>
          </p:cNvSpPr>
          <p:nvPr>
            <p:ph type="ctrTitle"/>
          </p:nvPr>
        </p:nvSpPr>
        <p:spPr/>
        <p:txBody>
          <a:bodyPr/>
          <a:lstStyle/>
          <a:p>
            <a:r>
              <a:rPr lang="en-US" dirty="0"/>
              <a:t>EPAS Update</a:t>
            </a:r>
          </a:p>
        </p:txBody>
      </p:sp>
    </p:spTree>
    <p:extLst>
      <p:ext uri="{BB962C8B-B14F-4D97-AF65-F5344CB8AC3E}">
        <p14:creationId xmlns:p14="http://schemas.microsoft.com/office/powerpoint/2010/main" val="14516423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cks-image.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75432" y="1181349"/>
            <a:ext cx="2178804" cy="2285087"/>
          </a:xfrm>
          <a:prstGeom prst="rect">
            <a:avLst/>
          </a:prstGeom>
        </p:spPr>
      </p:pic>
      <p:sp>
        <p:nvSpPr>
          <p:cNvPr id="18" name="Content Placeholder 17"/>
          <p:cNvSpPr>
            <a:spLocks noGrp="1"/>
          </p:cNvSpPr>
          <p:nvPr>
            <p:ph idx="10"/>
          </p:nvPr>
        </p:nvSpPr>
        <p:spPr/>
        <p:txBody>
          <a:bodyPr>
            <a:normAutofit fontScale="77500" lnSpcReduction="20000"/>
          </a:bodyPr>
          <a:lstStyle/>
          <a:p>
            <a:r>
              <a:rPr lang="en-US" dirty="0"/>
              <a:t>Scope</a:t>
            </a:r>
          </a:p>
          <a:p>
            <a:pPr lvl="1"/>
            <a:r>
              <a:rPr lang="en-GB" dirty="0"/>
              <a:t>EFMD member</a:t>
            </a:r>
          </a:p>
          <a:p>
            <a:pPr lvl="1"/>
            <a:r>
              <a:rPr lang="en-GB" dirty="0"/>
              <a:t>Not EQUIS accredited</a:t>
            </a:r>
          </a:p>
          <a:p>
            <a:pPr lvl="1"/>
            <a:r>
              <a:rPr lang="en-GB" dirty="0"/>
              <a:t>Programmes granting a higher education degree</a:t>
            </a:r>
          </a:p>
          <a:p>
            <a:pPr lvl="1"/>
            <a:r>
              <a:rPr lang="en-GB" dirty="0"/>
              <a:t>Programmes in business, management or related areas</a:t>
            </a:r>
          </a:p>
          <a:p>
            <a:r>
              <a:rPr lang="en-GB" dirty="0"/>
              <a:t>Institution with strong national/international reputation </a:t>
            </a:r>
          </a:p>
          <a:p>
            <a:r>
              <a:rPr lang="en-GB" dirty="0"/>
              <a:t>Institution in operation for at least </a:t>
            </a:r>
            <a:r>
              <a:rPr lang="en-GB" b="1" dirty="0">
                <a:solidFill>
                  <a:srgbClr val="5B2B83"/>
                </a:solidFill>
              </a:rPr>
              <a:t>5 </a:t>
            </a:r>
            <a:r>
              <a:rPr lang="en-GB" dirty="0"/>
              <a:t>years</a:t>
            </a:r>
          </a:p>
          <a:p>
            <a:r>
              <a:rPr lang="en-GB" dirty="0"/>
              <a:t>Evidence of international perspective and academic rigour at the programme level</a:t>
            </a:r>
          </a:p>
          <a:p>
            <a:r>
              <a:rPr lang="en-GB" dirty="0"/>
              <a:t>Minimum intake per cohort of </a:t>
            </a:r>
            <a:r>
              <a:rPr lang="en-GB" b="1" dirty="0">
                <a:solidFill>
                  <a:srgbClr val="5B2B83"/>
                </a:solidFill>
              </a:rPr>
              <a:t>25</a:t>
            </a:r>
            <a:r>
              <a:rPr lang="en-GB" b="1" dirty="0"/>
              <a:t> </a:t>
            </a:r>
            <a:r>
              <a:rPr lang="en-GB" dirty="0"/>
              <a:t>for general management programmes (and </a:t>
            </a:r>
            <a:r>
              <a:rPr lang="en-GB" b="1" dirty="0">
                <a:solidFill>
                  <a:srgbClr val="5B2B83"/>
                </a:solidFill>
              </a:rPr>
              <a:t>20</a:t>
            </a:r>
            <a:r>
              <a:rPr lang="en-GB" dirty="0"/>
              <a:t> for specialised programmes)</a:t>
            </a:r>
          </a:p>
          <a:p>
            <a:r>
              <a:rPr lang="en-GB" b="1" dirty="0">
                <a:solidFill>
                  <a:srgbClr val="5B2B83"/>
                </a:solidFill>
              </a:rPr>
              <a:t>2 cohorts </a:t>
            </a:r>
            <a:r>
              <a:rPr lang="en-GB" dirty="0"/>
              <a:t>graduated already (with at least </a:t>
            </a:r>
            <a:r>
              <a:rPr lang="en-GB" b="1" dirty="0">
                <a:solidFill>
                  <a:srgbClr val="5B2B83"/>
                </a:solidFill>
              </a:rPr>
              <a:t>30 graduates </a:t>
            </a:r>
            <a:r>
              <a:rPr lang="en-GB" dirty="0"/>
              <a:t>total)</a:t>
            </a:r>
          </a:p>
          <a:p>
            <a:r>
              <a:rPr lang="en-GB" dirty="0"/>
              <a:t>Likelihood to meet the EPAS Standards and Criteria within </a:t>
            </a:r>
            <a:r>
              <a:rPr lang="en-GB" b="1" dirty="0">
                <a:solidFill>
                  <a:srgbClr val="5B2B83"/>
                </a:solidFill>
              </a:rPr>
              <a:t>2 years</a:t>
            </a:r>
            <a:endParaRPr lang="en-US" b="1" dirty="0">
              <a:solidFill>
                <a:srgbClr val="5B2B83"/>
              </a:solidFill>
            </a:endParaRPr>
          </a:p>
          <a:p>
            <a:endParaRPr lang="en-US" dirty="0"/>
          </a:p>
        </p:txBody>
      </p:sp>
      <p:sp>
        <p:nvSpPr>
          <p:cNvPr id="44033" name="Rectangle 2"/>
          <p:cNvSpPr>
            <a:spLocks noGrp="1" noChangeArrowheads="1"/>
          </p:cNvSpPr>
          <p:nvPr>
            <p:ph type="ctrTitle"/>
          </p:nvPr>
        </p:nvSpPr>
        <p:spPr/>
        <p:txBody>
          <a:bodyPr/>
          <a:lstStyle/>
          <a:p>
            <a:r>
              <a:rPr lang="nl-BE" altLang="zh-TW"/>
              <a:t>Key EPAS Eligibility Criteria</a:t>
            </a:r>
            <a:endParaRPr lang="zh-TW" altLang="en-US"/>
          </a:p>
        </p:txBody>
      </p:sp>
    </p:spTree>
    <p:extLst>
      <p:ext uri="{BB962C8B-B14F-4D97-AF65-F5344CB8AC3E}">
        <p14:creationId xmlns:p14="http://schemas.microsoft.com/office/powerpoint/2010/main" val="40420987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EFMD membership in South Asia</a:t>
            </a:r>
            <a:endParaRPr lang="en-GB" dirty="0"/>
          </a:p>
        </p:txBody>
      </p:sp>
    </p:spTree>
    <p:extLst>
      <p:ext uri="{BB962C8B-B14F-4D97-AF65-F5344CB8AC3E}">
        <p14:creationId xmlns:p14="http://schemas.microsoft.com/office/powerpoint/2010/main" val="1343609588"/>
      </p:ext>
    </p:extLst>
  </p:cSld>
  <p:clrMapOvr>
    <a:masterClrMapping/>
  </p:clrMapOvr>
  <p:transition spd="slow">
    <p:pull/>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EPAS Accreditation Criteria</a:t>
            </a:r>
          </a:p>
        </p:txBody>
      </p:sp>
      <p:pic>
        <p:nvPicPr>
          <p:cNvPr id="5" name="Picture Placeholder 4"/>
          <p:cNvPicPr>
            <a:picLocks noGrp="1" noChangeAspect="1"/>
          </p:cNvPicPr>
          <p:nvPr>
            <p:ph type="pic" sz="quarter" idx="4294967295"/>
          </p:nvPr>
        </p:nvPicPr>
        <p:blipFill>
          <a:blip r:embed="rId2">
            <a:extLst>
              <a:ext uri="{28A0092B-C50C-407E-A947-70E740481C1C}">
                <a14:useLocalDpi xmlns:a14="http://schemas.microsoft.com/office/drawing/2010/main"/>
              </a:ext>
            </a:extLst>
          </a:blip>
          <a:srcRect t="9756" b="9756"/>
          <a:stretch>
            <a:fillRect/>
          </a:stretch>
        </p:blipFill>
        <p:spPr>
          <a:xfrm>
            <a:off x="2182551" y="1561514"/>
            <a:ext cx="7943447" cy="4447751"/>
          </a:xfrm>
          <a:prstGeom prst="rect">
            <a:avLst/>
          </a:prstGeom>
        </p:spPr>
      </p:pic>
    </p:spTree>
    <p:extLst>
      <p:ext uri="{BB962C8B-B14F-4D97-AF65-F5344CB8AC3E}">
        <p14:creationId xmlns:p14="http://schemas.microsoft.com/office/powerpoint/2010/main" val="25092971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3"/>
          <p:cNvSpPr>
            <a:spLocks noGrp="1" noChangeArrowheads="1"/>
          </p:cNvSpPr>
          <p:nvPr>
            <p:ph idx="10"/>
          </p:nvPr>
        </p:nvSpPr>
        <p:spPr/>
        <p:txBody>
          <a:bodyPr/>
          <a:lstStyle/>
          <a:p>
            <a:r>
              <a:rPr lang="en-GB" dirty="0"/>
              <a:t>EPAS Standard</a:t>
            </a:r>
          </a:p>
          <a:p>
            <a:r>
              <a:rPr lang="en-GB" dirty="0"/>
              <a:t>Assessment criteria</a:t>
            </a:r>
          </a:p>
          <a:p>
            <a:pPr lvl="1"/>
            <a:r>
              <a:rPr lang="en-GB" dirty="0"/>
              <a:t>Key areas</a:t>
            </a:r>
          </a:p>
          <a:p>
            <a:r>
              <a:rPr lang="en-GB" dirty="0"/>
              <a:t>Material for SAR</a:t>
            </a:r>
          </a:p>
          <a:p>
            <a:r>
              <a:rPr lang="en-GB" dirty="0"/>
              <a:t>Material for Base Room</a:t>
            </a:r>
          </a:p>
        </p:txBody>
      </p:sp>
      <p:sp>
        <p:nvSpPr>
          <p:cNvPr id="4" name="Title 3"/>
          <p:cNvSpPr>
            <a:spLocks noGrp="1"/>
          </p:cNvSpPr>
          <p:nvPr>
            <p:ph type="ctrTitle"/>
          </p:nvPr>
        </p:nvSpPr>
        <p:spPr/>
        <p:txBody>
          <a:bodyPr/>
          <a:lstStyle/>
          <a:p>
            <a:r>
              <a:rPr lang="en-US" dirty="0"/>
              <a:t>EPAS Standards &amp; Criteria Document</a:t>
            </a:r>
          </a:p>
        </p:txBody>
      </p:sp>
      <p:pic>
        <p:nvPicPr>
          <p:cNvPr id="5" name="Picture 4" descr="EPAS_Criteria_Cover_New.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31867" y="1267200"/>
            <a:ext cx="3204933" cy="4565249"/>
          </a:xfrm>
          <a:prstGeom prst="rect">
            <a:avLst/>
          </a:prstGeom>
          <a:ln w="3175" cmpd="sng">
            <a:solidFill>
              <a:schemeClr val="tx1"/>
            </a:solidFill>
          </a:ln>
        </p:spPr>
      </p:pic>
    </p:spTree>
    <p:extLst>
      <p:ext uri="{BB962C8B-B14F-4D97-AF65-F5344CB8AC3E}">
        <p14:creationId xmlns:p14="http://schemas.microsoft.com/office/powerpoint/2010/main" val="18579082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GB" dirty="0"/>
              <a:t>EPAS Process Flowchart</a:t>
            </a:r>
          </a:p>
        </p:txBody>
      </p:sp>
      <p:pic>
        <p:nvPicPr>
          <p:cNvPr id="7" name="Picture 6"/>
          <p:cNvPicPr>
            <a:picLocks noChangeAspect="1"/>
          </p:cNvPicPr>
          <p:nvPr/>
        </p:nvPicPr>
        <p:blipFill>
          <a:blip r:embed="rId2"/>
          <a:stretch>
            <a:fillRect/>
          </a:stretch>
        </p:blipFill>
        <p:spPr>
          <a:xfrm>
            <a:off x="1966851" y="1329458"/>
            <a:ext cx="8259097" cy="4736010"/>
          </a:xfrm>
          <a:prstGeom prst="rect">
            <a:avLst/>
          </a:prstGeom>
        </p:spPr>
      </p:pic>
    </p:spTree>
    <p:extLst>
      <p:ext uri="{BB962C8B-B14F-4D97-AF65-F5344CB8AC3E}">
        <p14:creationId xmlns:p14="http://schemas.microsoft.com/office/powerpoint/2010/main" val="11324969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Management of EPAS</a:t>
            </a:r>
            <a:endParaRPr lang="en-GB" dirty="0"/>
          </a:p>
        </p:txBody>
      </p:sp>
      <p:pic>
        <p:nvPicPr>
          <p:cNvPr id="6" name="Picture 5"/>
          <p:cNvPicPr>
            <a:picLocks noChangeAspect="1"/>
          </p:cNvPicPr>
          <p:nvPr/>
        </p:nvPicPr>
        <p:blipFill>
          <a:blip r:embed="rId3"/>
          <a:stretch>
            <a:fillRect/>
          </a:stretch>
        </p:blipFill>
        <p:spPr>
          <a:xfrm>
            <a:off x="2169780" y="1192653"/>
            <a:ext cx="7853506" cy="4963902"/>
          </a:xfrm>
          <a:prstGeom prst="rect">
            <a:avLst/>
          </a:prstGeom>
        </p:spPr>
      </p:pic>
    </p:spTree>
    <p:extLst>
      <p:ext uri="{BB962C8B-B14F-4D97-AF65-F5344CB8AC3E}">
        <p14:creationId xmlns:p14="http://schemas.microsoft.com/office/powerpoint/2010/main" val="9261831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GB" dirty="0"/>
              <a:t>EPAS Key Timings</a:t>
            </a:r>
          </a:p>
        </p:txBody>
      </p:sp>
      <p:pic>
        <p:nvPicPr>
          <p:cNvPr id="4" name="Picture 3"/>
          <p:cNvPicPr>
            <a:picLocks noChangeAspect="1"/>
          </p:cNvPicPr>
          <p:nvPr/>
        </p:nvPicPr>
        <p:blipFill>
          <a:blip r:embed="rId3"/>
          <a:stretch>
            <a:fillRect/>
          </a:stretch>
        </p:blipFill>
        <p:spPr>
          <a:xfrm>
            <a:off x="266113" y="883058"/>
            <a:ext cx="10692619" cy="5397428"/>
          </a:xfrm>
          <a:prstGeom prst="rect">
            <a:avLst/>
          </a:prstGeom>
        </p:spPr>
      </p:pic>
    </p:spTree>
    <p:extLst>
      <p:ext uri="{BB962C8B-B14F-4D97-AF65-F5344CB8AC3E}">
        <p14:creationId xmlns:p14="http://schemas.microsoft.com/office/powerpoint/2010/main" val="17848674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el 1"/>
          <p:cNvSpPr>
            <a:spLocks noGrp="1"/>
          </p:cNvSpPr>
          <p:nvPr>
            <p:ph type="ctrTitle"/>
          </p:nvPr>
        </p:nvSpPr>
        <p:spPr/>
        <p:txBody>
          <a:bodyPr/>
          <a:lstStyle/>
          <a:p>
            <a:r>
              <a:rPr lang="en-US" dirty="0"/>
              <a:t>Accreditation Outcomes</a:t>
            </a:r>
          </a:p>
        </p:txBody>
      </p:sp>
      <p:sp>
        <p:nvSpPr>
          <p:cNvPr id="10" name="Richtungspfeil 3"/>
          <p:cNvSpPr/>
          <p:nvPr/>
        </p:nvSpPr>
        <p:spPr>
          <a:xfrm>
            <a:off x="2971800" y="2254666"/>
            <a:ext cx="2428892" cy="785818"/>
          </a:xfrm>
          <a:prstGeom prst="homePlate">
            <a:avLst/>
          </a:prstGeom>
          <a:solidFill>
            <a:srgbClr val="5B2B83"/>
          </a:solidFill>
          <a:effectLst/>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dirty="0">
                <a:latin typeface="Arial"/>
              </a:rPr>
              <a:t>5 Years</a:t>
            </a:r>
          </a:p>
        </p:txBody>
      </p:sp>
      <p:sp>
        <p:nvSpPr>
          <p:cNvPr id="11" name="Richtungspfeil 4"/>
          <p:cNvSpPr/>
          <p:nvPr/>
        </p:nvSpPr>
        <p:spPr>
          <a:xfrm>
            <a:off x="2971800" y="3183360"/>
            <a:ext cx="2428892" cy="785818"/>
          </a:xfrm>
          <a:prstGeom prst="homePlate">
            <a:avLst/>
          </a:prstGeom>
          <a:solidFill>
            <a:srgbClr val="5B2B83"/>
          </a:solidFill>
          <a:effectLst/>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dirty="0">
                <a:latin typeface="Arial"/>
              </a:rPr>
              <a:t>3 Years</a:t>
            </a:r>
          </a:p>
        </p:txBody>
      </p:sp>
      <p:sp>
        <p:nvSpPr>
          <p:cNvPr id="12" name="Richtungspfeil 5"/>
          <p:cNvSpPr/>
          <p:nvPr/>
        </p:nvSpPr>
        <p:spPr>
          <a:xfrm>
            <a:off x="2971800" y="4112054"/>
            <a:ext cx="2428892" cy="785818"/>
          </a:xfrm>
          <a:prstGeom prst="homePlate">
            <a:avLst/>
          </a:prstGeom>
          <a:solidFill>
            <a:srgbClr val="5B2B83"/>
          </a:solidFill>
          <a:effectLst/>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dirty="0">
                <a:latin typeface="Arial"/>
              </a:rPr>
              <a:t>0 Years</a:t>
            </a:r>
          </a:p>
        </p:txBody>
      </p:sp>
      <p:sp>
        <p:nvSpPr>
          <p:cNvPr id="13" name="Rechteck 6"/>
          <p:cNvSpPr/>
          <p:nvPr/>
        </p:nvSpPr>
        <p:spPr>
          <a:xfrm>
            <a:off x="5543568" y="2255575"/>
            <a:ext cx="4298932" cy="785818"/>
          </a:xfrm>
          <a:prstGeom prst="rect">
            <a:avLst/>
          </a:prstGeom>
          <a:solidFill>
            <a:schemeClr val="bg2">
              <a:lumMod val="75000"/>
            </a:schemeClr>
          </a:solidFill>
          <a:effectLst/>
        </p:spPr>
        <p:style>
          <a:lnRef idx="0">
            <a:schemeClr val="accent3"/>
          </a:lnRef>
          <a:fillRef idx="3">
            <a:schemeClr val="accent3"/>
          </a:fillRef>
          <a:effectRef idx="3">
            <a:schemeClr val="accent3"/>
          </a:effectRef>
          <a:fontRef idx="minor">
            <a:schemeClr val="lt1"/>
          </a:fontRef>
        </p:style>
        <p:txBody>
          <a:bodyPr anchor="ctr"/>
          <a:lstStyle/>
          <a:p>
            <a:pPr marL="180975" indent="-180975">
              <a:buFont typeface="Arial" pitchFamily="34" charset="0"/>
              <a:buChar char="•"/>
              <a:defRPr/>
            </a:pPr>
            <a:r>
              <a:rPr lang="en-US" sz="1600" dirty="0">
                <a:solidFill>
                  <a:schemeClr val="accent6">
                    <a:lumMod val="50000"/>
                  </a:schemeClr>
                </a:solidFill>
                <a:latin typeface="Arial"/>
              </a:rPr>
              <a:t>Institution specifies development objectives</a:t>
            </a:r>
          </a:p>
          <a:p>
            <a:pPr marL="180975" indent="-180975">
              <a:buFont typeface="Arial" pitchFamily="34" charset="0"/>
              <a:buChar char="•"/>
              <a:defRPr/>
            </a:pPr>
            <a:r>
              <a:rPr lang="en-US" sz="1600" dirty="0">
                <a:solidFill>
                  <a:schemeClr val="accent6">
                    <a:lumMod val="50000"/>
                  </a:schemeClr>
                </a:solidFill>
                <a:latin typeface="Arial"/>
              </a:rPr>
              <a:t>Midterm progress reporting</a:t>
            </a:r>
          </a:p>
        </p:txBody>
      </p:sp>
      <p:sp>
        <p:nvSpPr>
          <p:cNvPr id="14" name="Rechteck 7"/>
          <p:cNvSpPr/>
          <p:nvPr/>
        </p:nvSpPr>
        <p:spPr>
          <a:xfrm>
            <a:off x="5543568" y="3183360"/>
            <a:ext cx="4298932" cy="785818"/>
          </a:xfrm>
          <a:prstGeom prst="rect">
            <a:avLst/>
          </a:prstGeom>
          <a:solidFill>
            <a:srgbClr val="989898"/>
          </a:solidFill>
          <a:effectLst/>
        </p:spPr>
        <p:style>
          <a:lnRef idx="0">
            <a:schemeClr val="accent3"/>
          </a:lnRef>
          <a:fillRef idx="3">
            <a:schemeClr val="accent3"/>
          </a:fillRef>
          <a:effectRef idx="3">
            <a:schemeClr val="accent3"/>
          </a:effectRef>
          <a:fontRef idx="minor">
            <a:schemeClr val="lt1"/>
          </a:fontRef>
        </p:style>
        <p:txBody>
          <a:bodyPr anchor="ctr"/>
          <a:lstStyle/>
          <a:p>
            <a:pPr marL="180975" indent="-180975">
              <a:buFont typeface="Arial" pitchFamily="34" charset="0"/>
              <a:buChar char="•"/>
              <a:defRPr/>
            </a:pPr>
            <a:r>
              <a:rPr lang="en-US" sz="1600" dirty="0">
                <a:solidFill>
                  <a:schemeClr val="accent6">
                    <a:lumMod val="50000"/>
                  </a:schemeClr>
                </a:solidFill>
                <a:latin typeface="Arial"/>
              </a:rPr>
              <a:t>Up to three areas for improvement as specified by the Accreditation Board</a:t>
            </a:r>
          </a:p>
          <a:p>
            <a:pPr marL="180975" indent="-180975">
              <a:buFont typeface="Arial" pitchFamily="34" charset="0"/>
              <a:buChar char="•"/>
              <a:defRPr/>
            </a:pPr>
            <a:r>
              <a:rPr lang="en-US" sz="1600" dirty="0">
                <a:solidFill>
                  <a:schemeClr val="accent6">
                    <a:lumMod val="50000"/>
                  </a:schemeClr>
                </a:solidFill>
                <a:latin typeface="Arial"/>
              </a:rPr>
              <a:t>Annual progress reporting</a:t>
            </a:r>
          </a:p>
        </p:txBody>
      </p:sp>
      <p:sp>
        <p:nvSpPr>
          <p:cNvPr id="15" name="Rechteck 8"/>
          <p:cNvSpPr/>
          <p:nvPr/>
        </p:nvSpPr>
        <p:spPr>
          <a:xfrm>
            <a:off x="5543568" y="4131664"/>
            <a:ext cx="4298932" cy="785818"/>
          </a:xfrm>
          <a:prstGeom prst="rect">
            <a:avLst/>
          </a:prstGeom>
          <a:solidFill>
            <a:schemeClr val="tx2">
              <a:lumMod val="50000"/>
              <a:lumOff val="50000"/>
            </a:schemeClr>
          </a:solidFill>
          <a:effectLst/>
        </p:spPr>
        <p:style>
          <a:lnRef idx="0">
            <a:schemeClr val="accent3"/>
          </a:lnRef>
          <a:fillRef idx="3">
            <a:schemeClr val="accent3"/>
          </a:fillRef>
          <a:effectRef idx="3">
            <a:schemeClr val="accent3"/>
          </a:effectRef>
          <a:fontRef idx="minor">
            <a:schemeClr val="lt1"/>
          </a:fontRef>
        </p:style>
        <p:txBody>
          <a:bodyPr anchor="ctr"/>
          <a:lstStyle/>
          <a:p>
            <a:pPr marL="180975" indent="-180975">
              <a:buFont typeface="Arial" pitchFamily="34" charset="0"/>
              <a:buChar char="•"/>
              <a:defRPr/>
            </a:pPr>
            <a:r>
              <a:rPr lang="en-US" sz="1600" dirty="0">
                <a:solidFill>
                  <a:schemeClr val="accent6">
                    <a:lumMod val="50000"/>
                  </a:schemeClr>
                </a:solidFill>
                <a:latin typeface="Arial"/>
              </a:rPr>
              <a:t>No accreditation / No eligibility</a:t>
            </a:r>
          </a:p>
          <a:p>
            <a:pPr marL="180975" indent="-180975">
              <a:buFont typeface="Arial" pitchFamily="34" charset="0"/>
              <a:buChar char="•"/>
              <a:defRPr/>
            </a:pPr>
            <a:r>
              <a:rPr lang="en-US" sz="1600" dirty="0">
                <a:solidFill>
                  <a:schemeClr val="accent6">
                    <a:lumMod val="50000"/>
                  </a:schemeClr>
                </a:solidFill>
                <a:latin typeface="Arial"/>
              </a:rPr>
              <a:t>Re-application only possible after 2 years</a:t>
            </a:r>
          </a:p>
          <a:p>
            <a:pPr marL="180975" indent="-180975">
              <a:buFont typeface="Arial" pitchFamily="34" charset="0"/>
              <a:buChar char="•"/>
              <a:defRPr/>
            </a:pPr>
            <a:r>
              <a:rPr lang="en-US" sz="1600" dirty="0">
                <a:solidFill>
                  <a:schemeClr val="accent6">
                    <a:lumMod val="50000"/>
                  </a:schemeClr>
                </a:solidFill>
                <a:latin typeface="Arial"/>
              </a:rPr>
              <a:t>Deferral option</a:t>
            </a:r>
          </a:p>
        </p:txBody>
      </p:sp>
    </p:spTree>
    <p:extLst>
      <p:ext uri="{BB962C8B-B14F-4D97-AF65-F5344CB8AC3E}">
        <p14:creationId xmlns:p14="http://schemas.microsoft.com/office/powerpoint/2010/main" val="8975398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C9F88E24-9116-C542-8CAE-EBFF55292B40}"/>
              </a:ext>
            </a:extLst>
          </p:cNvPr>
          <p:cNvSpPr>
            <a:spLocks noGrp="1"/>
          </p:cNvSpPr>
          <p:nvPr>
            <p:ph idx="10"/>
          </p:nvPr>
        </p:nvSpPr>
        <p:spPr/>
        <p:txBody>
          <a:bodyPr>
            <a:normAutofit lnSpcReduction="10000"/>
          </a:bodyPr>
          <a:lstStyle/>
          <a:p>
            <a:pPr>
              <a:lnSpc>
                <a:spcPct val="110000"/>
              </a:lnSpc>
              <a:spcBef>
                <a:spcPts val="600"/>
              </a:spcBef>
            </a:pPr>
            <a:r>
              <a:rPr lang="nl-BE" sz="2600" dirty="0">
                <a:solidFill>
                  <a:schemeClr val="tx1">
                    <a:lumMod val="75000"/>
                    <a:lumOff val="25000"/>
                  </a:schemeClr>
                </a:solidFill>
                <a:latin typeface="Helvetica Neue" charset="0"/>
                <a:ea typeface="Helvetica Neue" charset="0"/>
                <a:cs typeface="Helvetica Neue" charset="0"/>
              </a:rPr>
              <a:t>No major changes in S&amp;C and processes in 2018</a:t>
            </a:r>
          </a:p>
          <a:p>
            <a:pPr>
              <a:lnSpc>
                <a:spcPct val="110000"/>
              </a:lnSpc>
              <a:spcBef>
                <a:spcPts val="600"/>
              </a:spcBef>
            </a:pPr>
            <a:r>
              <a:rPr lang="en" sz="2600" dirty="0">
                <a:solidFill>
                  <a:schemeClr val="tx1">
                    <a:lumMod val="75000"/>
                    <a:lumOff val="25000"/>
                  </a:schemeClr>
                </a:solidFill>
                <a:latin typeface="Helvetica Neue" charset="0"/>
                <a:ea typeface="Helvetica Neue" charset="0"/>
                <a:cs typeface="Helvetica Neue" charset="0"/>
              </a:rPr>
              <a:t>The option of an EQUIS gap analysis has been removed </a:t>
            </a:r>
            <a:br>
              <a:rPr lang="en" sz="2600" dirty="0">
                <a:solidFill>
                  <a:schemeClr val="tx1">
                    <a:lumMod val="75000"/>
                    <a:lumOff val="25000"/>
                  </a:schemeClr>
                </a:solidFill>
                <a:latin typeface="Helvetica Neue" charset="0"/>
                <a:ea typeface="Helvetica Neue" charset="0"/>
                <a:cs typeface="Helvetica Neue" charset="0"/>
              </a:rPr>
            </a:br>
            <a:r>
              <a:rPr lang="en" sz="2600" dirty="0">
                <a:solidFill>
                  <a:schemeClr val="tx1">
                    <a:lumMod val="75000"/>
                    <a:lumOff val="25000"/>
                  </a:schemeClr>
                </a:solidFill>
                <a:latin typeface="Helvetica Neue" charset="0"/>
                <a:ea typeface="Helvetica Neue" charset="0"/>
                <a:cs typeface="Helvetica Neue" charset="0"/>
              </a:rPr>
              <a:t>from the EPAS process</a:t>
            </a:r>
          </a:p>
          <a:p>
            <a:pPr>
              <a:lnSpc>
                <a:spcPct val="110000"/>
              </a:lnSpc>
              <a:spcBef>
                <a:spcPts val="600"/>
              </a:spcBef>
            </a:pPr>
            <a:r>
              <a:rPr lang="en-GB" sz="2600" dirty="0"/>
              <a:t>Clarification on Eligibility Guidelines (Process Manual): </a:t>
            </a:r>
          </a:p>
          <a:p>
            <a:pPr marL="1399611" lvl="2" indent="-457200" defTabSz="1072785">
              <a:lnSpc>
                <a:spcPct val="110000"/>
              </a:lnSpc>
              <a:spcBef>
                <a:spcPts val="600"/>
              </a:spcBef>
              <a:buClr>
                <a:schemeClr val="tx1"/>
              </a:buClr>
              <a:buFont typeface="Wingdings" pitchFamily="2" charset="2"/>
              <a:buChar char="§"/>
            </a:pPr>
            <a:r>
              <a:rPr lang="en-GB" sz="2000" dirty="0"/>
              <a:t>Item 1 – Institutional status and reputation: “The Institution should be financially viable such that it is able to offer the programmes on a sustainable basis.” </a:t>
            </a:r>
            <a:endParaRPr lang="nl-BE" sz="2000" dirty="0"/>
          </a:p>
          <a:p>
            <a:pPr>
              <a:lnSpc>
                <a:spcPct val="110000"/>
              </a:lnSpc>
              <a:spcBef>
                <a:spcPts val="600"/>
              </a:spcBef>
            </a:pPr>
            <a:r>
              <a:rPr lang="en-GB" sz="2600" dirty="0"/>
              <a:t>Greater clarity on the </a:t>
            </a:r>
            <a:r>
              <a:rPr lang="en-GB" sz="2600" dirty="0">
                <a:solidFill>
                  <a:srgbClr val="820024"/>
                </a:solidFill>
              </a:rPr>
              <a:t>TEL dimension </a:t>
            </a:r>
            <a:r>
              <a:rPr lang="en-GB" sz="2600" dirty="0"/>
              <a:t>(how to use modern learning technologies to improve the students’ learning process) </a:t>
            </a:r>
          </a:p>
          <a:p>
            <a:pPr marL="1399611" lvl="2" indent="-457200" defTabSz="1072785">
              <a:lnSpc>
                <a:spcPct val="120000"/>
              </a:lnSpc>
              <a:spcBef>
                <a:spcPts val="600"/>
              </a:spcBef>
              <a:buClr>
                <a:schemeClr val="tx1"/>
              </a:buClr>
              <a:buFont typeface="Wingdings" pitchFamily="2" charset="2"/>
              <a:buChar char="§"/>
            </a:pPr>
            <a:r>
              <a:rPr lang="en-GB" sz="2000" dirty="0"/>
              <a:t>Note added in Chapter 1, S&amp;C</a:t>
            </a:r>
          </a:p>
        </p:txBody>
      </p:sp>
      <p:sp>
        <p:nvSpPr>
          <p:cNvPr id="3" name="Title 2">
            <a:extLst>
              <a:ext uri="{FF2B5EF4-FFF2-40B4-BE49-F238E27FC236}">
                <a16:creationId xmlns:a16="http://schemas.microsoft.com/office/drawing/2014/main" xmlns="" id="{989A14CE-89FF-6748-911A-E0497844A6A7}"/>
              </a:ext>
            </a:extLst>
          </p:cNvPr>
          <p:cNvSpPr>
            <a:spLocks noGrp="1"/>
          </p:cNvSpPr>
          <p:nvPr>
            <p:ph type="ctrTitle"/>
          </p:nvPr>
        </p:nvSpPr>
        <p:spPr/>
        <p:txBody>
          <a:bodyPr/>
          <a:lstStyle/>
          <a:p>
            <a:r>
              <a:rPr lang="en-US" sz="3600" dirty="0">
                <a:latin typeface="Helvetica Neue" charset="0"/>
                <a:ea typeface="Helvetica Neue" charset="0"/>
                <a:cs typeface="Helvetica Neue" charset="0"/>
              </a:rPr>
              <a:t>EPAS – Document Revisions 2018</a:t>
            </a:r>
            <a:endParaRPr lang="en-GB" sz="3600" dirty="0"/>
          </a:p>
        </p:txBody>
      </p:sp>
    </p:spTree>
    <p:extLst>
      <p:ext uri="{BB962C8B-B14F-4D97-AF65-F5344CB8AC3E}">
        <p14:creationId xmlns:p14="http://schemas.microsoft.com/office/powerpoint/2010/main" val="29080221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GB" dirty="0"/>
              <a:t>EPAS Fees (2018)</a:t>
            </a:r>
            <a:endParaRPr lang="en-US" dirty="0"/>
          </a:p>
        </p:txBody>
      </p:sp>
      <p:sp>
        <p:nvSpPr>
          <p:cNvPr id="3" name="Content Placeholder 2"/>
          <p:cNvSpPr txBox="1">
            <a:spLocks/>
          </p:cNvSpPr>
          <p:nvPr/>
        </p:nvSpPr>
        <p:spPr>
          <a:xfrm>
            <a:off x="648759" y="1175649"/>
            <a:ext cx="11077575" cy="5476353"/>
          </a:xfrm>
          <a:prstGeom prst="rect">
            <a:avLst/>
          </a:prstGeom>
        </p:spPr>
        <p:txBody>
          <a:bodyPr>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a:lstStyle>
          <a:p>
            <a:pPr>
              <a:lnSpc>
                <a:spcPct val="120000"/>
              </a:lnSpc>
            </a:pPr>
            <a:r>
              <a:rPr lang="en-GB" sz="2200" dirty="0">
                <a:solidFill>
                  <a:schemeClr val="tx1">
                    <a:lumMod val="65000"/>
                    <a:lumOff val="35000"/>
                  </a:schemeClr>
                </a:solidFill>
              </a:rPr>
              <a:t>Application Fee					€  6,720</a:t>
            </a:r>
          </a:p>
          <a:p>
            <a:pPr>
              <a:lnSpc>
                <a:spcPct val="120000"/>
              </a:lnSpc>
            </a:pPr>
            <a:r>
              <a:rPr lang="en-GB" sz="2200" dirty="0">
                <a:solidFill>
                  <a:schemeClr val="tx1">
                    <a:lumMod val="65000"/>
                    <a:lumOff val="35000"/>
                  </a:schemeClr>
                </a:solidFill>
              </a:rPr>
              <a:t>Eligibility Fee					€  6,720</a:t>
            </a:r>
          </a:p>
          <a:p>
            <a:pPr>
              <a:lnSpc>
                <a:spcPct val="120000"/>
              </a:lnSpc>
            </a:pPr>
            <a:r>
              <a:rPr lang="en-GB" sz="2200" dirty="0">
                <a:solidFill>
                  <a:schemeClr val="tx1">
                    <a:lumMod val="65000"/>
                    <a:lumOff val="35000"/>
                  </a:schemeClr>
                </a:solidFill>
              </a:rPr>
              <a:t>Review Fee				</a:t>
            </a:r>
          </a:p>
          <a:p>
            <a:pPr lvl="1">
              <a:lnSpc>
                <a:spcPct val="120000"/>
              </a:lnSpc>
            </a:pPr>
            <a:r>
              <a:rPr lang="en-GB" sz="2000" dirty="0">
                <a:solidFill>
                  <a:schemeClr val="tx1">
                    <a:lumMod val="65000"/>
                    <a:lumOff val="35000"/>
                  </a:schemeClr>
                </a:solidFill>
              </a:rPr>
              <a:t>Review of first programme (set)			€ 14,400</a:t>
            </a:r>
          </a:p>
          <a:p>
            <a:pPr lvl="1">
              <a:lnSpc>
                <a:spcPct val="120000"/>
              </a:lnSpc>
            </a:pPr>
            <a:r>
              <a:rPr lang="en-GB" sz="2000" dirty="0">
                <a:solidFill>
                  <a:schemeClr val="tx1">
                    <a:lumMod val="65000"/>
                    <a:lumOff val="35000"/>
                  </a:schemeClr>
                </a:solidFill>
              </a:rPr>
              <a:t>Review of additional programme (set)		€   3,840</a:t>
            </a:r>
          </a:p>
          <a:p>
            <a:pPr>
              <a:lnSpc>
                <a:spcPct val="120000"/>
              </a:lnSpc>
            </a:pPr>
            <a:r>
              <a:rPr lang="en-GB" sz="2200" dirty="0">
                <a:solidFill>
                  <a:schemeClr val="tx1">
                    <a:lumMod val="65000"/>
                    <a:lumOff val="35000"/>
                  </a:schemeClr>
                </a:solidFill>
              </a:rPr>
              <a:t>Accreditation Fee 	</a:t>
            </a:r>
            <a:r>
              <a:rPr lang="en-GB" dirty="0">
                <a:solidFill>
                  <a:schemeClr val="tx1">
                    <a:lumMod val="65000"/>
                    <a:lumOff val="35000"/>
                  </a:schemeClr>
                </a:solidFill>
              </a:rPr>
              <a:t>	</a:t>
            </a:r>
          </a:p>
          <a:p>
            <a:pPr lvl="1">
              <a:lnSpc>
                <a:spcPct val="120000"/>
              </a:lnSpc>
            </a:pPr>
            <a:r>
              <a:rPr lang="en-GB" sz="2000" dirty="0">
                <a:solidFill>
                  <a:schemeClr val="tx1">
                    <a:lumMod val="65000"/>
                    <a:lumOff val="35000"/>
                  </a:schemeClr>
                </a:solidFill>
              </a:rPr>
              <a:t>1st programme: 				€  4,800 for 5 yrs  /  €  2,880 for 3 yrs</a:t>
            </a:r>
          </a:p>
          <a:p>
            <a:pPr lvl="1">
              <a:lnSpc>
                <a:spcPct val="120000"/>
              </a:lnSpc>
            </a:pPr>
            <a:r>
              <a:rPr lang="en-GB" sz="2000" dirty="0">
                <a:solidFill>
                  <a:schemeClr val="tx1">
                    <a:lumMod val="65000"/>
                    <a:lumOff val="35000"/>
                  </a:schemeClr>
                </a:solidFill>
              </a:rPr>
              <a:t>2nd programme: 				€  4,800 for 5 yrs  /  €  2,880 for 3 </a:t>
            </a:r>
            <a:r>
              <a:rPr lang="en-GB" sz="2000" dirty="0" err="1">
                <a:solidFill>
                  <a:schemeClr val="tx1">
                    <a:lumMod val="65000"/>
                    <a:lumOff val="35000"/>
                  </a:schemeClr>
                </a:solidFill>
              </a:rPr>
              <a:t>yrs</a:t>
            </a:r>
            <a:endParaRPr lang="en-GB" sz="2000" dirty="0">
              <a:solidFill>
                <a:schemeClr val="tx1">
                  <a:lumMod val="65000"/>
                  <a:lumOff val="35000"/>
                </a:schemeClr>
              </a:solidFill>
            </a:endParaRPr>
          </a:p>
          <a:p>
            <a:pPr marL="532668" indent="0">
              <a:lnSpc>
                <a:spcPct val="120000"/>
              </a:lnSpc>
              <a:buFont typeface="Wingdings" pitchFamily="2" charset="2"/>
              <a:buNone/>
            </a:pPr>
            <a:r>
              <a:rPr lang="en-GB" sz="2200" dirty="0">
                <a:solidFill>
                  <a:schemeClr val="tx1">
                    <a:lumMod val="65000"/>
                    <a:lumOff val="35000"/>
                  </a:schemeClr>
                </a:solidFill>
              </a:rPr>
              <a:t>Additional costs include travel, lodging, etc. as incurred by Peer Reviewers</a:t>
            </a:r>
            <a:endParaRPr lang="en-US" sz="2200" dirty="0">
              <a:solidFill>
                <a:schemeClr val="tx1">
                  <a:lumMod val="65000"/>
                  <a:lumOff val="35000"/>
                </a:schemeClr>
              </a:solidFill>
            </a:endParaRPr>
          </a:p>
          <a:p>
            <a:endParaRPr lang="en-GB" dirty="0"/>
          </a:p>
        </p:txBody>
      </p:sp>
    </p:spTree>
    <p:extLst>
      <p:ext uri="{BB962C8B-B14F-4D97-AF65-F5344CB8AC3E}">
        <p14:creationId xmlns:p14="http://schemas.microsoft.com/office/powerpoint/2010/main" val="17420926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 Case of Doubt Consult the Manual or Contact Us!</a:t>
            </a:r>
          </a:p>
        </p:txBody>
      </p:sp>
      <p:pic>
        <p:nvPicPr>
          <p:cNvPr id="6" name="Picture 5" descr="EPAS_Manual_Cover_New.tiff"/>
          <p:cNvPicPr>
            <a:picLocks noChangeAspect="1"/>
          </p:cNvPicPr>
          <p:nvPr/>
        </p:nvPicPr>
        <p:blipFill>
          <a:blip r:embed="rId2">
            <a:extLst>
              <a:ext uri="{28A0092B-C50C-407E-A947-70E740481C1C}">
                <a14:useLocalDpi xmlns:a14="http://schemas.microsoft.com/office/drawing/2010/main"/>
              </a:ext>
            </a:extLst>
          </a:blip>
          <a:stretch>
            <a:fillRect/>
          </a:stretch>
        </p:blipFill>
        <p:spPr>
          <a:xfrm rot="-1020000">
            <a:off x="4622400" y="1785257"/>
            <a:ext cx="2725519" cy="3876294"/>
          </a:xfrm>
          <a:prstGeom prst="rect">
            <a:avLst/>
          </a:prstGeom>
          <a:ln w="3175" cmpd="sng">
            <a:solidFill>
              <a:schemeClr val="bg1">
                <a:lumMod val="50000"/>
              </a:schemeClr>
            </a:solidFill>
          </a:ln>
        </p:spPr>
      </p:pic>
    </p:spTree>
    <p:extLst>
      <p:ext uri="{BB962C8B-B14F-4D97-AF65-F5344CB8AC3E}">
        <p14:creationId xmlns:p14="http://schemas.microsoft.com/office/powerpoint/2010/main" val="6810999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Introduction to EDAF</a:t>
            </a:r>
          </a:p>
        </p:txBody>
      </p:sp>
    </p:spTree>
    <p:extLst>
      <p:ext uri="{BB962C8B-B14F-4D97-AF65-F5344CB8AC3E}">
        <p14:creationId xmlns:p14="http://schemas.microsoft.com/office/powerpoint/2010/main" val="30361475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p:txBody>
          <a:bodyPr>
            <a:normAutofit fontScale="92500" lnSpcReduction="20000"/>
          </a:bodyPr>
          <a:lstStyle/>
          <a:p>
            <a:r>
              <a:rPr lang="en-GB" dirty="0"/>
              <a:t>A Portfolio of Quality Improvement Systems</a:t>
            </a:r>
          </a:p>
          <a:p>
            <a:pPr lvl="1"/>
            <a:r>
              <a:rPr lang="en-GB" dirty="0"/>
              <a:t>EQUIS (since 1997)</a:t>
            </a:r>
          </a:p>
          <a:p>
            <a:pPr lvl="1"/>
            <a:r>
              <a:rPr lang="en-GB" dirty="0"/>
              <a:t>EPAS (since 2005)</a:t>
            </a:r>
          </a:p>
          <a:p>
            <a:pPr lvl="1"/>
            <a:r>
              <a:rPr lang="en-GB" dirty="0"/>
              <a:t>EDAF (since 2011)</a:t>
            </a:r>
          </a:p>
          <a:p>
            <a:pPr lvl="1"/>
            <a:r>
              <a:rPr lang="en-GB" dirty="0"/>
              <a:t>EOCCS (since 2016)</a:t>
            </a:r>
          </a:p>
          <a:p>
            <a:r>
              <a:rPr lang="en-GB" dirty="0"/>
              <a:t>Networking &amp; Learning Communities (DDC, AC, …)</a:t>
            </a:r>
          </a:p>
          <a:p>
            <a:r>
              <a:rPr lang="en-GB" dirty="0"/>
              <a:t>Knowledge Services (Global Focus, Newsletter, …)</a:t>
            </a:r>
          </a:p>
          <a:p>
            <a:r>
              <a:rPr lang="en-GB" dirty="0"/>
              <a:t>Advisory Services (1-2 day seminars, …)</a:t>
            </a:r>
          </a:p>
          <a:p>
            <a:r>
              <a:rPr lang="en-GB" dirty="0"/>
              <a:t>International Advocacy (UN Global Compact, PRME, …) </a:t>
            </a:r>
          </a:p>
          <a:p>
            <a:r>
              <a:rPr lang="en-GB" dirty="0"/>
              <a:t>Projects (CEIBS, capacity building, Cuba…)</a:t>
            </a:r>
          </a:p>
          <a:p>
            <a:endParaRPr lang="en-US" dirty="0"/>
          </a:p>
        </p:txBody>
      </p:sp>
      <p:sp>
        <p:nvSpPr>
          <p:cNvPr id="19457" name="Rectangle 2"/>
          <p:cNvSpPr>
            <a:spLocks noGrp="1" noChangeArrowheads="1"/>
          </p:cNvSpPr>
          <p:nvPr>
            <p:ph type="ctrTitle"/>
          </p:nvPr>
        </p:nvSpPr>
        <p:spPr/>
        <p:txBody>
          <a:bodyPr/>
          <a:lstStyle/>
          <a:p>
            <a:r>
              <a:rPr lang="nl-BE" altLang="zh-TW"/>
              <a:t>What are our Services for Members?</a:t>
            </a:r>
            <a:endParaRPr lang="zh-TW" altLang="en-US"/>
          </a:p>
        </p:txBody>
      </p:sp>
    </p:spTree>
    <p:extLst>
      <p:ext uri="{BB962C8B-B14F-4D97-AF65-F5344CB8AC3E}">
        <p14:creationId xmlns:p14="http://schemas.microsoft.com/office/powerpoint/2010/main" val="30608121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a:xfrm>
            <a:off x="766800" y="995680"/>
            <a:ext cx="11076923" cy="5499490"/>
          </a:xfrm>
        </p:spPr>
        <p:txBody>
          <a:bodyPr>
            <a:normAutofit/>
          </a:bodyPr>
          <a:lstStyle/>
          <a:p>
            <a:r>
              <a:rPr lang="en-GB" dirty="0">
                <a:solidFill>
                  <a:srgbClr val="820F23"/>
                </a:solidFill>
              </a:rPr>
              <a:t>EFMD GN Deans Across Frontiers</a:t>
            </a:r>
            <a:r>
              <a:rPr lang="en-GB" dirty="0"/>
              <a:t> (EDAF) is EFMD’s mentoring system for a Business School’s Senior Management Team (SMT)</a:t>
            </a:r>
          </a:p>
          <a:p>
            <a:r>
              <a:rPr lang="en-GB" dirty="0"/>
              <a:t>EDAF was launched in 2011 to satisfy demand for quality improvement in Business Schools worldwide</a:t>
            </a:r>
          </a:p>
          <a:p>
            <a:r>
              <a:rPr lang="en-GB" dirty="0"/>
              <a:t>EDAF uses </a:t>
            </a:r>
            <a:r>
              <a:rPr lang="en-GB" dirty="0">
                <a:solidFill>
                  <a:srgbClr val="820F23"/>
                </a:solidFill>
              </a:rPr>
              <a:t>Peer Assessment </a:t>
            </a:r>
            <a:r>
              <a:rPr lang="en-GB" dirty="0"/>
              <a:t>as the starting base line and then offers a 3-year </a:t>
            </a:r>
            <a:r>
              <a:rPr lang="en-GB" dirty="0">
                <a:solidFill>
                  <a:srgbClr val="820F23"/>
                </a:solidFill>
              </a:rPr>
              <a:t>mentorship (optional) </a:t>
            </a:r>
            <a:r>
              <a:rPr lang="en-GB" dirty="0"/>
              <a:t>to help the SMT achieve key strategic development objectives</a:t>
            </a:r>
          </a:p>
        </p:txBody>
      </p:sp>
      <p:sp>
        <p:nvSpPr>
          <p:cNvPr id="7" name="Title 6"/>
          <p:cNvSpPr>
            <a:spLocks noGrp="1"/>
          </p:cNvSpPr>
          <p:nvPr>
            <p:ph type="ctrTitle"/>
          </p:nvPr>
        </p:nvSpPr>
        <p:spPr/>
        <p:txBody>
          <a:bodyPr/>
          <a:lstStyle/>
          <a:p>
            <a:r>
              <a:rPr lang="en-US" dirty="0"/>
              <a:t>What is EDAF?</a:t>
            </a:r>
            <a:endParaRPr lang="en-GB" dirty="0"/>
          </a:p>
        </p:txBody>
      </p:sp>
      <p:sp>
        <p:nvSpPr>
          <p:cNvPr id="6" name="Content Placeholder 2"/>
          <p:cNvSpPr txBox="1">
            <a:spLocks/>
          </p:cNvSpPr>
          <p:nvPr/>
        </p:nvSpPr>
        <p:spPr>
          <a:xfrm>
            <a:off x="2115648" y="1301143"/>
            <a:ext cx="8311831" cy="5194093"/>
          </a:xfrm>
          <a:prstGeom prst="rect">
            <a:avLst/>
          </a:prstGeom>
        </p:spPr>
        <p:txBody>
          <a:bodyPr>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a:lstStyle>
          <a:p>
            <a:pPr marL="454025" lvl="1" indent="-454025">
              <a:lnSpc>
                <a:spcPct val="120000"/>
              </a:lnSpc>
              <a:spcBef>
                <a:spcPts val="2000"/>
              </a:spcBef>
              <a:buClr>
                <a:schemeClr val="bg1">
                  <a:lumMod val="65000"/>
                </a:schemeClr>
              </a:buClr>
              <a:defRPr/>
            </a:pPr>
            <a:endParaRPr lang="en-US" sz="4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910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p:txBody>
          <a:bodyPr>
            <a:normAutofit/>
          </a:bodyPr>
          <a:lstStyle/>
          <a:p>
            <a:r>
              <a:rPr lang="en-GB" dirty="0">
                <a:solidFill>
                  <a:srgbClr val="820F23"/>
                </a:solidFill>
              </a:rPr>
              <a:t>Improve</a:t>
            </a:r>
            <a:r>
              <a:rPr lang="en-GB" dirty="0"/>
              <a:t> the </a:t>
            </a:r>
            <a:r>
              <a:rPr lang="en-GB" dirty="0">
                <a:solidFill>
                  <a:srgbClr val="820F23"/>
                </a:solidFill>
              </a:rPr>
              <a:t>quality</a:t>
            </a:r>
            <a:r>
              <a:rPr lang="en-GB" dirty="0"/>
              <a:t> of BSs through assessment and mentoring</a:t>
            </a:r>
          </a:p>
          <a:p>
            <a:r>
              <a:rPr lang="en-GB" dirty="0"/>
              <a:t>Provide </a:t>
            </a:r>
            <a:r>
              <a:rPr lang="en-GB" dirty="0">
                <a:solidFill>
                  <a:srgbClr val="820F23"/>
                </a:solidFill>
              </a:rPr>
              <a:t>knowledge and expertise </a:t>
            </a:r>
            <a:r>
              <a:rPr lang="en-GB" dirty="0"/>
              <a:t>to assist BSs in their development  </a:t>
            </a:r>
          </a:p>
          <a:p>
            <a:r>
              <a:rPr lang="en-GB" dirty="0">
                <a:solidFill>
                  <a:srgbClr val="820F23"/>
                </a:solidFill>
              </a:rPr>
              <a:t>Provide a service </a:t>
            </a:r>
            <a:r>
              <a:rPr lang="en-GB" dirty="0"/>
              <a:t>to BSs that want to improve and/or to prepare for accreditation</a:t>
            </a:r>
          </a:p>
          <a:p>
            <a:r>
              <a:rPr lang="en-GB" dirty="0"/>
              <a:t>Facilitate </a:t>
            </a:r>
            <a:r>
              <a:rPr lang="en-GB" dirty="0">
                <a:solidFill>
                  <a:srgbClr val="820F23"/>
                </a:solidFill>
              </a:rPr>
              <a:t>access</a:t>
            </a:r>
            <a:r>
              <a:rPr lang="en-GB" dirty="0"/>
              <a:t> to the EFMD </a:t>
            </a:r>
            <a:r>
              <a:rPr lang="en-GB" dirty="0">
                <a:solidFill>
                  <a:srgbClr val="820F23"/>
                </a:solidFill>
              </a:rPr>
              <a:t>network</a:t>
            </a:r>
            <a:r>
              <a:rPr lang="en-GB" dirty="0"/>
              <a:t> </a:t>
            </a:r>
          </a:p>
          <a:p>
            <a:r>
              <a:rPr lang="en-GB" dirty="0"/>
              <a:t>Meet EFMD’s demands regarding </a:t>
            </a:r>
            <a:r>
              <a:rPr lang="en-GB" dirty="0">
                <a:solidFill>
                  <a:srgbClr val="820F23"/>
                </a:solidFill>
              </a:rPr>
              <a:t>social responsibility </a:t>
            </a:r>
          </a:p>
        </p:txBody>
      </p:sp>
      <p:sp>
        <p:nvSpPr>
          <p:cNvPr id="3" name="Title 2"/>
          <p:cNvSpPr>
            <a:spLocks noGrp="1"/>
          </p:cNvSpPr>
          <p:nvPr>
            <p:ph type="ctrTitle"/>
          </p:nvPr>
        </p:nvSpPr>
        <p:spPr/>
        <p:txBody>
          <a:bodyPr/>
          <a:lstStyle/>
          <a:p>
            <a:r>
              <a:rPr lang="en-GB" dirty="0"/>
              <a:t>Purpose of EDAF</a:t>
            </a:r>
          </a:p>
        </p:txBody>
      </p:sp>
    </p:spTree>
    <p:extLst>
      <p:ext uri="{BB962C8B-B14F-4D97-AF65-F5344CB8AC3E}">
        <p14:creationId xmlns:p14="http://schemas.microsoft.com/office/powerpoint/2010/main" val="7940828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p:txBody>
          <a:bodyPr>
            <a:normAutofit fontScale="85000" lnSpcReduction="20000"/>
          </a:bodyPr>
          <a:lstStyle/>
          <a:p>
            <a:r>
              <a:rPr lang="en-GB" dirty="0">
                <a:solidFill>
                  <a:srgbClr val="820F23"/>
                </a:solidFill>
              </a:rPr>
              <a:t>Analysis</a:t>
            </a:r>
            <a:r>
              <a:rPr lang="en-GB" dirty="0"/>
              <a:t> − Detailed advisory report as the starting point for the mentoring process</a:t>
            </a:r>
          </a:p>
          <a:p>
            <a:r>
              <a:rPr lang="en-GB" dirty="0">
                <a:solidFill>
                  <a:srgbClr val="820F23"/>
                </a:solidFill>
              </a:rPr>
              <a:t>Expertise</a:t>
            </a:r>
            <a:r>
              <a:rPr lang="en-GB" dirty="0"/>
              <a:t> − Access to a highly experienced pool of advisors / mentors and expertise in EFMD’s community   </a:t>
            </a:r>
          </a:p>
          <a:p>
            <a:r>
              <a:rPr lang="en-GB" dirty="0">
                <a:solidFill>
                  <a:srgbClr val="820F23"/>
                </a:solidFill>
              </a:rPr>
              <a:t>Quality assurance </a:t>
            </a:r>
            <a:r>
              <a:rPr lang="en-GB" dirty="0"/>
              <a:t>− Systematic approach to mentoring overseen by the EDAF Committee for quality assurance and progress tracking </a:t>
            </a:r>
          </a:p>
          <a:p>
            <a:r>
              <a:rPr lang="en-GB" dirty="0">
                <a:solidFill>
                  <a:srgbClr val="820F23"/>
                </a:solidFill>
              </a:rPr>
              <a:t>Guidance</a:t>
            </a:r>
            <a:r>
              <a:rPr lang="en-GB" dirty="0"/>
              <a:t> − towards an international accreditation such as EPAS or EQUIS </a:t>
            </a:r>
          </a:p>
          <a:p>
            <a:r>
              <a:rPr lang="en-GB" dirty="0">
                <a:solidFill>
                  <a:srgbClr val="820F23"/>
                </a:solidFill>
              </a:rPr>
              <a:t>Financial aid </a:t>
            </a:r>
            <a:r>
              <a:rPr lang="en-GB" dirty="0"/>
              <a:t>− Possibility of financial support for the evaluation and mentoring process</a:t>
            </a:r>
          </a:p>
          <a:p>
            <a:r>
              <a:rPr lang="en-GB" dirty="0">
                <a:solidFill>
                  <a:srgbClr val="820F23"/>
                </a:solidFill>
              </a:rPr>
              <a:t>Partnership</a:t>
            </a:r>
            <a:r>
              <a:rPr lang="en-GB" dirty="0"/>
              <a:t> − </a:t>
            </a:r>
            <a:r>
              <a:rPr lang="en-US" dirty="0"/>
              <a:t>with EFMD and potentially with Mentor’s own school (mutual learning, sponsorship, …)</a:t>
            </a:r>
            <a:endParaRPr lang="en-GB" dirty="0"/>
          </a:p>
        </p:txBody>
      </p:sp>
      <p:sp>
        <p:nvSpPr>
          <p:cNvPr id="3" name="Title 2"/>
          <p:cNvSpPr>
            <a:spLocks noGrp="1"/>
          </p:cNvSpPr>
          <p:nvPr>
            <p:ph type="ctrTitle"/>
          </p:nvPr>
        </p:nvSpPr>
        <p:spPr/>
        <p:txBody>
          <a:bodyPr/>
          <a:lstStyle/>
          <a:p>
            <a:r>
              <a:rPr lang="en-US" dirty="0"/>
              <a:t>Benefits for EDAF Schools </a:t>
            </a:r>
            <a:endParaRPr lang="en-GB" dirty="0"/>
          </a:p>
        </p:txBody>
      </p:sp>
    </p:spTree>
    <p:extLst>
      <p:ext uri="{BB962C8B-B14F-4D97-AF65-F5344CB8AC3E}">
        <p14:creationId xmlns:p14="http://schemas.microsoft.com/office/powerpoint/2010/main" val="13108994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solidFill>
                  <a:schemeClr val="tx1">
                    <a:lumMod val="75000"/>
                    <a:lumOff val="25000"/>
                  </a:schemeClr>
                </a:solidFill>
              </a:rPr>
              <a:t>EDAF learning cycle  </a:t>
            </a:r>
            <a:endParaRPr lang="en-GB" dirty="0">
              <a:solidFill>
                <a:schemeClr val="tx1">
                  <a:lumMod val="75000"/>
                  <a:lumOff val="25000"/>
                </a:schemeClr>
              </a:solidFill>
            </a:endParaRPr>
          </a:p>
        </p:txBody>
      </p:sp>
      <p:graphicFrame>
        <p:nvGraphicFramePr>
          <p:cNvPr id="7" name="Content Placeholder 6"/>
          <p:cNvGraphicFramePr>
            <a:graphicFrameLocks noGrp="1"/>
          </p:cNvGraphicFramePr>
          <p:nvPr>
            <p:ph idx="4294967295"/>
            <p:extLst/>
          </p:nvPr>
        </p:nvGraphicFramePr>
        <p:xfrm>
          <a:off x="557745" y="1209674"/>
          <a:ext cx="11077575"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p:cNvSpPr/>
          <p:nvPr/>
        </p:nvSpPr>
        <p:spPr>
          <a:xfrm>
            <a:off x="4806949" y="2432464"/>
            <a:ext cx="3035300" cy="2184400"/>
          </a:xfrm>
          <a:prstGeom prst="ellipse">
            <a:avLst/>
          </a:prstGeom>
          <a:solidFill>
            <a:srgbClr val="FF9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accent2"/>
                </a:solidFill>
              </a:rPr>
              <a:t>Cycle</a:t>
            </a:r>
          </a:p>
        </p:txBody>
      </p:sp>
    </p:spTree>
    <p:extLst>
      <p:ext uri="{BB962C8B-B14F-4D97-AF65-F5344CB8AC3E}">
        <p14:creationId xmlns:p14="http://schemas.microsoft.com/office/powerpoint/2010/main" val="30778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p:txBody>
          <a:bodyPr>
            <a:normAutofit fontScale="85000" lnSpcReduction="20000"/>
          </a:bodyPr>
          <a:lstStyle/>
          <a:p>
            <a:r>
              <a:rPr lang="en-GB" dirty="0">
                <a:solidFill>
                  <a:srgbClr val="820F23"/>
                </a:solidFill>
              </a:rPr>
              <a:t>Environmental context</a:t>
            </a:r>
            <a:br>
              <a:rPr lang="en-GB" dirty="0">
                <a:solidFill>
                  <a:srgbClr val="820F23"/>
                </a:solidFill>
              </a:rPr>
            </a:br>
            <a:r>
              <a:rPr lang="en-GB" dirty="0"/>
              <a:t>– an uncontrollable given</a:t>
            </a:r>
          </a:p>
          <a:p>
            <a:r>
              <a:rPr lang="en-GB" dirty="0">
                <a:solidFill>
                  <a:srgbClr val="820F23"/>
                </a:solidFill>
              </a:rPr>
              <a:t>BS components </a:t>
            </a:r>
            <a:r>
              <a:rPr lang="en-GB" dirty="0"/>
              <a:t>– controllable variables: </a:t>
            </a:r>
          </a:p>
          <a:p>
            <a:pPr lvl="1"/>
            <a:r>
              <a:rPr lang="en-GB" dirty="0"/>
              <a:t>Students/Programmes;</a:t>
            </a:r>
          </a:p>
          <a:p>
            <a:pPr lvl="1"/>
            <a:r>
              <a:rPr lang="en-GB" dirty="0"/>
              <a:t>Faculty/Intellectual Activity; </a:t>
            </a:r>
          </a:p>
          <a:p>
            <a:pPr lvl="1"/>
            <a:r>
              <a:rPr lang="en-GB" dirty="0"/>
              <a:t>Management &amp; Resources /  External Linkages;</a:t>
            </a:r>
          </a:p>
          <a:p>
            <a:r>
              <a:rPr lang="en-GB" dirty="0">
                <a:solidFill>
                  <a:srgbClr val="820F23"/>
                </a:solidFill>
              </a:rPr>
              <a:t>Senior Management Team </a:t>
            </a:r>
            <a:r>
              <a:rPr lang="en-GB" dirty="0"/>
              <a:t>(wheel hub) – decision makers or “controllers” who develop and implement strategy</a:t>
            </a:r>
          </a:p>
        </p:txBody>
      </p:sp>
      <p:sp>
        <p:nvSpPr>
          <p:cNvPr id="3" name="Title 2"/>
          <p:cNvSpPr>
            <a:spLocks noGrp="1"/>
          </p:cNvSpPr>
          <p:nvPr>
            <p:ph type="ctrTitle"/>
          </p:nvPr>
        </p:nvSpPr>
        <p:spPr/>
        <p:txBody>
          <a:bodyPr/>
          <a:lstStyle/>
          <a:p>
            <a:r>
              <a:rPr lang="en-US" dirty="0"/>
              <a:t>EDAF Concept Model: BS Wheel</a:t>
            </a:r>
          </a:p>
        </p:txBody>
      </p:sp>
      <p:pic>
        <p:nvPicPr>
          <p:cNvPr id="4" name="Content Placeholder 3"/>
          <p:cNvPicPr>
            <a:picLocks noGrp="1" noChangeAspect="1"/>
          </p:cNvPicPr>
          <p:nvPr>
            <p:ph type="pic" sz="quarter" idx="4294967295"/>
          </p:nvPr>
        </p:nvPicPr>
        <p:blipFill>
          <a:blip r:embed="rId2" cstate="print">
            <a:extLst>
              <a:ext uri="{28A0092B-C50C-407E-A947-70E740481C1C}">
                <a14:useLocalDpi xmlns:a14="http://schemas.microsoft.com/office/drawing/2010/main"/>
              </a:ext>
            </a:extLst>
          </a:blip>
          <a:stretch>
            <a:fillRect/>
          </a:stretch>
        </p:blipFill>
        <p:spPr bwMode="auto">
          <a:xfrm>
            <a:off x="6653049" y="1584479"/>
            <a:ext cx="4593021" cy="4594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80212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0"/>
          </p:nvPr>
        </p:nvSpPr>
        <p:spPr/>
        <p:txBody>
          <a:bodyPr/>
          <a:lstStyle/>
          <a:p>
            <a:r>
              <a:rPr lang="en-US" dirty="0">
                <a:solidFill>
                  <a:srgbClr val="820F23"/>
                </a:solidFill>
              </a:rPr>
              <a:t>Application </a:t>
            </a:r>
            <a:r>
              <a:rPr lang="en-US" dirty="0"/>
              <a:t>(possibility of financial assistance)</a:t>
            </a:r>
            <a:endParaRPr lang="en-GB" dirty="0"/>
          </a:p>
          <a:p>
            <a:r>
              <a:rPr lang="en-US" dirty="0">
                <a:solidFill>
                  <a:srgbClr val="820F23"/>
                </a:solidFill>
              </a:rPr>
              <a:t>Eligibility decision </a:t>
            </a:r>
            <a:r>
              <a:rPr lang="en-GB" dirty="0"/>
              <a:t>− criteria analysed by EDAF Committee   </a:t>
            </a:r>
          </a:p>
          <a:p>
            <a:r>
              <a:rPr lang="en-US" dirty="0">
                <a:solidFill>
                  <a:srgbClr val="820F23"/>
                </a:solidFill>
              </a:rPr>
              <a:t>Self-Assessment Report</a:t>
            </a:r>
            <a:r>
              <a:rPr lang="en-GB" dirty="0"/>
              <a:t> − </a:t>
            </a:r>
            <a:r>
              <a:rPr lang="en-US" dirty="0"/>
              <a:t>against agreed criteria</a:t>
            </a:r>
          </a:p>
          <a:p>
            <a:r>
              <a:rPr lang="en-US" dirty="0">
                <a:solidFill>
                  <a:srgbClr val="820F23"/>
                </a:solidFill>
              </a:rPr>
              <a:t>Peer Advisory Visit </a:t>
            </a:r>
            <a:r>
              <a:rPr lang="en-GB" dirty="0"/>
              <a:t>− </a:t>
            </a:r>
            <a:r>
              <a:rPr lang="en-US" dirty="0"/>
              <a:t>by 3 international academics + 1 local</a:t>
            </a:r>
            <a:endParaRPr lang="en-GB" dirty="0"/>
          </a:p>
          <a:p>
            <a:r>
              <a:rPr lang="en-US" dirty="0">
                <a:solidFill>
                  <a:srgbClr val="820F23"/>
                </a:solidFill>
              </a:rPr>
              <a:t>Peer Advisory Report</a:t>
            </a:r>
            <a:r>
              <a:rPr lang="en-GB" dirty="0">
                <a:solidFill>
                  <a:srgbClr val="820F23"/>
                </a:solidFill>
              </a:rPr>
              <a:t> </a:t>
            </a:r>
            <a:r>
              <a:rPr lang="en-GB" dirty="0"/>
              <a:t>− </a:t>
            </a:r>
            <a:r>
              <a:rPr lang="en-US" dirty="0"/>
              <a:t>focusing on strategic advice</a:t>
            </a:r>
            <a:endParaRPr lang="en-GB" dirty="0"/>
          </a:p>
          <a:p>
            <a:r>
              <a:rPr lang="en-US" dirty="0">
                <a:solidFill>
                  <a:srgbClr val="820F23"/>
                </a:solidFill>
              </a:rPr>
              <a:t>Mentoring</a:t>
            </a:r>
            <a:r>
              <a:rPr lang="en-US" dirty="0"/>
              <a:t> (optional)</a:t>
            </a:r>
            <a:r>
              <a:rPr lang="en-GB" dirty="0"/>
              <a:t> − </a:t>
            </a:r>
            <a:r>
              <a:rPr lang="en-US" dirty="0"/>
              <a:t>for 3 years by one of the advisors </a:t>
            </a:r>
          </a:p>
        </p:txBody>
      </p:sp>
      <p:sp>
        <p:nvSpPr>
          <p:cNvPr id="3" name="Title 2"/>
          <p:cNvSpPr>
            <a:spLocks noGrp="1"/>
          </p:cNvSpPr>
          <p:nvPr>
            <p:ph type="ctrTitle"/>
          </p:nvPr>
        </p:nvSpPr>
        <p:spPr/>
        <p:txBody>
          <a:bodyPr/>
          <a:lstStyle/>
          <a:p>
            <a:r>
              <a:rPr lang="en-GB" dirty="0"/>
              <a:t>EDAF Process stages</a:t>
            </a:r>
          </a:p>
        </p:txBody>
      </p:sp>
    </p:spTree>
    <p:extLst>
      <p:ext uri="{BB962C8B-B14F-4D97-AF65-F5344CB8AC3E}">
        <p14:creationId xmlns:p14="http://schemas.microsoft.com/office/powerpoint/2010/main" val="23278951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p:txBody>
          <a:bodyPr>
            <a:normAutofit lnSpcReduction="10000"/>
          </a:bodyPr>
          <a:lstStyle/>
          <a:p>
            <a:r>
              <a:rPr lang="en-GB" dirty="0">
                <a:solidFill>
                  <a:srgbClr val="820024"/>
                </a:solidFill>
              </a:rPr>
              <a:t>Initial enquiry</a:t>
            </a:r>
            <a:r>
              <a:rPr lang="en-GB" dirty="0"/>
              <a:t>: Is EDAF right for the School? Discuss with EDAF Team at a conference first</a:t>
            </a:r>
          </a:p>
          <a:p>
            <a:r>
              <a:rPr lang="en-GB" dirty="0">
                <a:solidFill>
                  <a:srgbClr val="820F23"/>
                </a:solidFill>
              </a:rPr>
              <a:t>Draft application</a:t>
            </a:r>
            <a:r>
              <a:rPr lang="en-GB" dirty="0"/>
              <a:t>: Free feedback on the Datasheet</a:t>
            </a:r>
          </a:p>
          <a:p>
            <a:r>
              <a:rPr lang="en-GB" dirty="0">
                <a:solidFill>
                  <a:srgbClr val="820F23"/>
                </a:solidFill>
              </a:rPr>
              <a:t>Formal application</a:t>
            </a:r>
            <a:r>
              <a:rPr lang="en-GB" dirty="0"/>
              <a:t>: Incurs a fee (all applicants) and application submitted to EDAF Committee for Eligibility decision </a:t>
            </a:r>
          </a:p>
          <a:p>
            <a:r>
              <a:rPr lang="en-GB" dirty="0">
                <a:solidFill>
                  <a:srgbClr val="820F23"/>
                </a:solidFill>
              </a:rPr>
              <a:t>Funding application</a:t>
            </a:r>
            <a:r>
              <a:rPr lang="en-GB" dirty="0"/>
              <a:t>: School may apply for fee reduction (which will depend on the perception of ability to pay)</a:t>
            </a:r>
          </a:p>
          <a:p>
            <a:r>
              <a:rPr lang="en-GB" dirty="0">
                <a:solidFill>
                  <a:srgbClr val="820F23"/>
                </a:solidFill>
              </a:rPr>
              <a:t>Eligibility</a:t>
            </a:r>
            <a:r>
              <a:rPr lang="en-GB" dirty="0"/>
              <a:t>: Decision may be Eligible (with or without funding) or Not Eligible (reasons given)</a:t>
            </a:r>
          </a:p>
        </p:txBody>
      </p:sp>
      <p:sp>
        <p:nvSpPr>
          <p:cNvPr id="3" name="Title 2"/>
          <p:cNvSpPr>
            <a:spLocks noGrp="1"/>
          </p:cNvSpPr>
          <p:nvPr>
            <p:ph type="ctrTitle"/>
          </p:nvPr>
        </p:nvSpPr>
        <p:spPr/>
        <p:txBody>
          <a:bodyPr/>
          <a:lstStyle/>
          <a:p>
            <a:r>
              <a:rPr lang="en-GB" dirty="0"/>
              <a:t>Application Process</a:t>
            </a:r>
          </a:p>
        </p:txBody>
      </p:sp>
    </p:spTree>
    <p:extLst>
      <p:ext uri="{BB962C8B-B14F-4D97-AF65-F5344CB8AC3E}">
        <p14:creationId xmlns:p14="http://schemas.microsoft.com/office/powerpoint/2010/main" val="796635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cks-image.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82126" y="1163421"/>
            <a:ext cx="2366774" cy="2482227"/>
          </a:xfrm>
          <a:prstGeom prst="rect">
            <a:avLst/>
          </a:prstGeom>
        </p:spPr>
      </p:pic>
      <p:sp>
        <p:nvSpPr>
          <p:cNvPr id="2" name="Content Placeholder 1"/>
          <p:cNvSpPr>
            <a:spLocks noGrp="1"/>
          </p:cNvSpPr>
          <p:nvPr>
            <p:ph idx="10"/>
          </p:nvPr>
        </p:nvSpPr>
        <p:spPr/>
        <p:txBody>
          <a:bodyPr>
            <a:normAutofit fontScale="77500" lnSpcReduction="20000"/>
          </a:bodyPr>
          <a:lstStyle/>
          <a:p>
            <a:r>
              <a:rPr lang="en-US" dirty="0"/>
              <a:t>HE institution that delivers degrees</a:t>
            </a:r>
            <a:br>
              <a:rPr lang="en-US" dirty="0"/>
            </a:br>
            <a:r>
              <a:rPr lang="en-US" dirty="0"/>
              <a:t>with a primary focus on general</a:t>
            </a:r>
            <a:br>
              <a:rPr lang="en-US" dirty="0"/>
            </a:br>
            <a:r>
              <a:rPr lang="en-US" dirty="0"/>
              <a:t>management or business administration.</a:t>
            </a:r>
          </a:p>
          <a:p>
            <a:r>
              <a:rPr lang="en-GB" dirty="0"/>
              <a:t>Offering at least one degree programme</a:t>
            </a:r>
            <a:br>
              <a:rPr lang="en-GB" dirty="0"/>
            </a:br>
            <a:r>
              <a:rPr lang="en-GB" dirty="0"/>
              <a:t>from segments: Bachelors (1st degree),</a:t>
            </a:r>
            <a:br>
              <a:rPr lang="en-GB" dirty="0"/>
            </a:br>
            <a:r>
              <a:rPr lang="en-GB" dirty="0"/>
              <a:t>Masters (2nd degree), MBA, doctorates</a:t>
            </a:r>
          </a:p>
          <a:p>
            <a:r>
              <a:rPr lang="en-GB" dirty="0"/>
              <a:t>Sufficient students to make the School viable and a reasonable number of core faculty to deliver the programmes and fulfil the School’s mission</a:t>
            </a:r>
          </a:p>
          <a:p>
            <a:r>
              <a:rPr lang="en-GB" dirty="0"/>
              <a:t>Sufficient institutional stability and sufficient resources, including support services</a:t>
            </a:r>
          </a:p>
          <a:p>
            <a:r>
              <a:rPr lang="en-GB" dirty="0"/>
              <a:t>Senior management with some autonomy in managing staff, budgets and programmes</a:t>
            </a:r>
            <a:endParaRPr lang="en-US" dirty="0"/>
          </a:p>
        </p:txBody>
      </p:sp>
      <p:sp>
        <p:nvSpPr>
          <p:cNvPr id="44033" name="Rectangle 2"/>
          <p:cNvSpPr>
            <a:spLocks noGrp="1" noChangeArrowheads="1"/>
          </p:cNvSpPr>
          <p:nvPr>
            <p:ph type="ctrTitle"/>
          </p:nvPr>
        </p:nvSpPr>
        <p:spPr/>
        <p:txBody>
          <a:bodyPr/>
          <a:lstStyle/>
          <a:p>
            <a:r>
              <a:rPr lang="nl-BE" altLang="zh-TW"/>
              <a:t>Eligibility Criteria</a:t>
            </a:r>
            <a:endParaRPr lang="zh-TW" altLang="en-US"/>
          </a:p>
        </p:txBody>
      </p:sp>
    </p:spTree>
    <p:extLst>
      <p:ext uri="{BB962C8B-B14F-4D97-AF65-F5344CB8AC3E}">
        <p14:creationId xmlns:p14="http://schemas.microsoft.com/office/powerpoint/2010/main" val="25411345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p:txBody>
          <a:bodyPr>
            <a:normAutofit fontScale="92500"/>
          </a:bodyPr>
          <a:lstStyle/>
          <a:p>
            <a:pPr marL="532668" indent="0">
              <a:buNone/>
            </a:pPr>
            <a:r>
              <a:rPr lang="en-US" dirty="0"/>
              <a:t>At present </a:t>
            </a:r>
            <a:r>
              <a:rPr lang="en-US" b="1" dirty="0"/>
              <a:t>12 institutions </a:t>
            </a:r>
            <a:r>
              <a:rPr lang="en-US" dirty="0"/>
              <a:t>are in the EDAF pipeline:</a:t>
            </a:r>
          </a:p>
          <a:p>
            <a:r>
              <a:rPr lang="en-US" dirty="0"/>
              <a:t>Located in different regions: Africa (7), Europe (1), South America (4)</a:t>
            </a:r>
          </a:p>
          <a:p>
            <a:r>
              <a:rPr lang="en-US" dirty="0"/>
              <a:t>With different motivations: general improvement, or pursuing an EQUIS or EPAS accreditation</a:t>
            </a:r>
          </a:p>
          <a:p>
            <a:r>
              <a:rPr lang="en-US" dirty="0"/>
              <a:t>1 Peer Advisory Visits scheduled in 2018-19</a:t>
            </a:r>
          </a:p>
          <a:p>
            <a:r>
              <a:rPr lang="en-US" dirty="0"/>
              <a:t>EDAF documents are currently being revised</a:t>
            </a:r>
          </a:p>
          <a:p>
            <a:pPr marL="532668" indent="0">
              <a:buNone/>
            </a:pPr>
            <a:r>
              <a:rPr lang="en-US" dirty="0"/>
              <a:t>The first </a:t>
            </a:r>
            <a:r>
              <a:rPr lang="en-US" b="1" dirty="0"/>
              <a:t>5 schools completed </a:t>
            </a:r>
            <a:r>
              <a:rPr lang="en-US" dirty="0"/>
              <a:t>the EDAF mentoring process in 2017.</a:t>
            </a:r>
          </a:p>
        </p:txBody>
      </p:sp>
      <p:sp>
        <p:nvSpPr>
          <p:cNvPr id="3" name="Title 2"/>
          <p:cNvSpPr>
            <a:spLocks noGrp="1"/>
          </p:cNvSpPr>
          <p:nvPr>
            <p:ph type="ctrTitle"/>
          </p:nvPr>
        </p:nvSpPr>
        <p:spPr/>
        <p:txBody>
          <a:bodyPr/>
          <a:lstStyle/>
          <a:p>
            <a:r>
              <a:rPr lang="en-US" dirty="0"/>
              <a:t>EDAF Update</a:t>
            </a:r>
          </a:p>
        </p:txBody>
      </p:sp>
      <p:sp>
        <p:nvSpPr>
          <p:cNvPr id="4" name="Content Placeholder 1"/>
          <p:cNvSpPr txBox="1">
            <a:spLocks/>
          </p:cNvSpPr>
          <p:nvPr/>
        </p:nvSpPr>
        <p:spPr>
          <a:xfrm>
            <a:off x="622300" y="1267200"/>
            <a:ext cx="11315700" cy="5463800"/>
          </a:xfrm>
          <a:prstGeom prst="rect">
            <a:avLst/>
          </a:prstGeom>
        </p:spPr>
        <p:txBody>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a:lstStyle>
          <a:p>
            <a:pPr marL="454025" lvl="1" indent="-454025">
              <a:spcBef>
                <a:spcPts val="2000"/>
              </a:spcBef>
              <a:buClr>
                <a:schemeClr val="bg1">
                  <a:lumMod val="65000"/>
                </a:schemeClr>
              </a:buClr>
            </a:pPr>
            <a:endParaRPr lang="en-GB" dirty="0">
              <a:solidFill>
                <a:srgbClr val="000000"/>
              </a:solidFill>
            </a:endParaRPr>
          </a:p>
          <a:p>
            <a:endParaRPr lang="en-US" dirty="0"/>
          </a:p>
        </p:txBody>
      </p:sp>
    </p:spTree>
    <p:extLst>
      <p:ext uri="{BB962C8B-B14F-4D97-AF65-F5344CB8AC3E}">
        <p14:creationId xmlns:p14="http://schemas.microsoft.com/office/powerpoint/2010/main" val="6902383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EDAF’s impact worldwide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333" y="864870"/>
            <a:ext cx="10058400" cy="5993130"/>
          </a:xfrm>
          <a:prstGeom prst="rect">
            <a:avLst/>
          </a:prstGeom>
        </p:spPr>
      </p:pic>
      <p:grpSp>
        <p:nvGrpSpPr>
          <p:cNvPr id="62" name="Group 61"/>
          <p:cNvGrpSpPr/>
          <p:nvPr/>
        </p:nvGrpSpPr>
        <p:grpSpPr>
          <a:xfrm rot="567281">
            <a:off x="4323008" y="4756212"/>
            <a:ext cx="195388" cy="378505"/>
            <a:chOff x="4903788" y="1646238"/>
            <a:chExt cx="1314450" cy="2546350"/>
          </a:xfrm>
          <a:solidFill>
            <a:schemeClr val="accent1">
              <a:lumMod val="50000"/>
            </a:schemeClr>
          </a:solidFill>
          <a:effectLst>
            <a:outerShdw blurRad="76200" dir="18900000" sy="23000" kx="-1200000" algn="bl" rotWithShape="0">
              <a:prstClr val="black">
                <a:alpha val="50000"/>
              </a:prstClr>
            </a:outerShdw>
          </a:effectLst>
        </p:grpSpPr>
        <p:sp>
          <p:nvSpPr>
            <p:cNvPr id="63" name="Freeform 1"/>
            <p:cNvSpPr>
              <a:spLocks noChangeArrowheads="1"/>
            </p:cNvSpPr>
            <p:nvPr/>
          </p:nvSpPr>
          <p:spPr bwMode="auto">
            <a:xfrm>
              <a:off x="4903788" y="1646238"/>
              <a:ext cx="1314450" cy="1228725"/>
            </a:xfrm>
            <a:custGeom>
              <a:avLst/>
              <a:gdLst>
                <a:gd name="T0" fmla="*/ 0 w 3653"/>
                <a:gd name="T1" fmla="*/ 3403 h 3413"/>
                <a:gd name="T2" fmla="*/ 0 w 3653"/>
                <a:gd name="T3" fmla="*/ 3403 h 3413"/>
                <a:gd name="T4" fmla="*/ 3652 w 3653"/>
                <a:gd name="T5" fmla="*/ 3412 h 3413"/>
                <a:gd name="T6" fmla="*/ 2719 w 3653"/>
                <a:gd name="T7" fmla="*/ 1813 h 3413"/>
                <a:gd name="T8" fmla="*/ 2719 w 3653"/>
                <a:gd name="T9" fmla="*/ 507 h 3413"/>
                <a:gd name="T10" fmla="*/ 3190 w 3653"/>
                <a:gd name="T11" fmla="*/ 507 h 3413"/>
                <a:gd name="T12" fmla="*/ 1831 w 3653"/>
                <a:gd name="T13" fmla="*/ 0 h 3413"/>
                <a:gd name="T14" fmla="*/ 471 w 3653"/>
                <a:gd name="T15" fmla="*/ 507 h 3413"/>
                <a:gd name="T16" fmla="*/ 942 w 3653"/>
                <a:gd name="T17" fmla="*/ 507 h 3413"/>
                <a:gd name="T18" fmla="*/ 942 w 3653"/>
                <a:gd name="T19" fmla="*/ 1813 h 3413"/>
                <a:gd name="T20" fmla="*/ 0 w 3653"/>
                <a:gd name="T21" fmla="*/ 3403 h 3413"/>
                <a:gd name="T22" fmla="*/ 0 w 3653"/>
                <a:gd name="T23" fmla="*/ 3403 h 3413"/>
                <a:gd name="T24" fmla="*/ 0 w 3653"/>
                <a:gd name="T25" fmla="*/ 3403 h 3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53" h="3413">
                  <a:moveTo>
                    <a:pt x="0" y="3403"/>
                  </a:moveTo>
                  <a:lnTo>
                    <a:pt x="0" y="3403"/>
                  </a:lnTo>
                  <a:cubicBezTo>
                    <a:pt x="3652" y="3412"/>
                    <a:pt x="3652" y="3412"/>
                    <a:pt x="3652" y="3412"/>
                  </a:cubicBezTo>
                  <a:cubicBezTo>
                    <a:pt x="3652" y="2728"/>
                    <a:pt x="3279" y="2123"/>
                    <a:pt x="2719" y="1813"/>
                  </a:cubicBezTo>
                  <a:cubicBezTo>
                    <a:pt x="2719" y="507"/>
                    <a:pt x="2719" y="507"/>
                    <a:pt x="2719" y="507"/>
                  </a:cubicBezTo>
                  <a:cubicBezTo>
                    <a:pt x="3190" y="507"/>
                    <a:pt x="3190" y="507"/>
                    <a:pt x="3190" y="507"/>
                  </a:cubicBezTo>
                  <a:cubicBezTo>
                    <a:pt x="3190" y="231"/>
                    <a:pt x="2586" y="0"/>
                    <a:pt x="1831" y="0"/>
                  </a:cubicBezTo>
                  <a:cubicBezTo>
                    <a:pt x="1076" y="0"/>
                    <a:pt x="471" y="222"/>
                    <a:pt x="471" y="507"/>
                  </a:cubicBezTo>
                  <a:cubicBezTo>
                    <a:pt x="942" y="507"/>
                    <a:pt x="942" y="507"/>
                    <a:pt x="942" y="507"/>
                  </a:cubicBezTo>
                  <a:cubicBezTo>
                    <a:pt x="942" y="1813"/>
                    <a:pt x="942" y="1813"/>
                    <a:pt x="942" y="1813"/>
                  </a:cubicBezTo>
                  <a:cubicBezTo>
                    <a:pt x="383" y="2123"/>
                    <a:pt x="0" y="2719"/>
                    <a:pt x="0" y="3403"/>
                  </a:cubicBezTo>
                  <a:close/>
                  <a:moveTo>
                    <a:pt x="0" y="3403"/>
                  </a:moveTo>
                  <a:lnTo>
                    <a:pt x="0" y="3403"/>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sp>
          <p:nvSpPr>
            <p:cNvPr id="64" name="Freeform 2"/>
            <p:cNvSpPr>
              <a:spLocks noChangeArrowheads="1"/>
            </p:cNvSpPr>
            <p:nvPr/>
          </p:nvSpPr>
          <p:spPr bwMode="auto">
            <a:xfrm>
              <a:off x="5459413" y="2995613"/>
              <a:ext cx="201612" cy="1196975"/>
            </a:xfrm>
            <a:custGeom>
              <a:avLst/>
              <a:gdLst>
                <a:gd name="T0" fmla="*/ 0 w 561"/>
                <a:gd name="T1" fmla="*/ 907 h 3324"/>
                <a:gd name="T2" fmla="*/ 0 w 561"/>
                <a:gd name="T3" fmla="*/ 1244 h 3324"/>
                <a:gd name="T4" fmla="*/ 0 w 561"/>
                <a:gd name="T5" fmla="*/ 2266 h 3324"/>
                <a:gd name="T6" fmla="*/ 0 w 561"/>
                <a:gd name="T7" fmla="*/ 2950 h 3324"/>
                <a:gd name="T8" fmla="*/ 18 w 561"/>
                <a:gd name="T9" fmla="*/ 2977 h 3324"/>
                <a:gd name="T10" fmla="*/ 276 w 561"/>
                <a:gd name="T11" fmla="*/ 3323 h 3324"/>
                <a:gd name="T12" fmla="*/ 498 w 561"/>
                <a:gd name="T13" fmla="*/ 3039 h 3324"/>
                <a:gd name="T14" fmla="*/ 560 w 561"/>
                <a:gd name="T15" fmla="*/ 2950 h 3324"/>
                <a:gd name="T16" fmla="*/ 560 w 561"/>
                <a:gd name="T17" fmla="*/ 1893 h 3324"/>
                <a:gd name="T18" fmla="*/ 560 w 561"/>
                <a:gd name="T19" fmla="*/ 1075 h 3324"/>
                <a:gd name="T20" fmla="*/ 560 w 561"/>
                <a:gd name="T21" fmla="*/ 0 h 3324"/>
                <a:gd name="T22" fmla="*/ 0 w 561"/>
                <a:gd name="T23" fmla="*/ 0 h 3324"/>
                <a:gd name="T24" fmla="*/ 0 w 561"/>
                <a:gd name="T25" fmla="*/ 222 h 3324"/>
                <a:gd name="T26" fmla="*/ 0 w 561"/>
                <a:gd name="T27" fmla="*/ 907 h 3324"/>
                <a:gd name="T28" fmla="*/ 0 w 561"/>
                <a:gd name="T29" fmla="*/ 907 h 3324"/>
                <a:gd name="T30" fmla="*/ 0 w 561"/>
                <a:gd name="T31" fmla="*/ 907 h 3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1" h="3324">
                  <a:moveTo>
                    <a:pt x="0" y="907"/>
                  </a:moveTo>
                  <a:lnTo>
                    <a:pt x="0" y="1244"/>
                  </a:lnTo>
                  <a:lnTo>
                    <a:pt x="0" y="2266"/>
                  </a:lnTo>
                  <a:lnTo>
                    <a:pt x="0" y="2950"/>
                  </a:lnTo>
                  <a:lnTo>
                    <a:pt x="18" y="2977"/>
                  </a:lnTo>
                  <a:lnTo>
                    <a:pt x="276" y="3323"/>
                  </a:lnTo>
                  <a:lnTo>
                    <a:pt x="498" y="3039"/>
                  </a:lnTo>
                  <a:lnTo>
                    <a:pt x="560" y="2950"/>
                  </a:lnTo>
                  <a:lnTo>
                    <a:pt x="560" y="1893"/>
                  </a:lnTo>
                  <a:lnTo>
                    <a:pt x="560" y="1075"/>
                  </a:lnTo>
                  <a:lnTo>
                    <a:pt x="560" y="0"/>
                  </a:lnTo>
                  <a:lnTo>
                    <a:pt x="0" y="0"/>
                  </a:lnTo>
                  <a:lnTo>
                    <a:pt x="0" y="222"/>
                  </a:lnTo>
                  <a:lnTo>
                    <a:pt x="0" y="907"/>
                  </a:lnTo>
                  <a:close/>
                  <a:moveTo>
                    <a:pt x="0" y="907"/>
                  </a:moveTo>
                  <a:lnTo>
                    <a:pt x="0" y="907"/>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sp>
          <p:nvSpPr>
            <p:cNvPr id="65" name="Freeform 3"/>
            <p:cNvSpPr>
              <a:spLocks noChangeArrowheads="1"/>
            </p:cNvSpPr>
            <p:nvPr/>
          </p:nvSpPr>
          <p:spPr bwMode="auto">
            <a:xfrm>
              <a:off x="5459413" y="2995613"/>
              <a:ext cx="201612" cy="1196975"/>
            </a:xfrm>
            <a:custGeom>
              <a:avLst/>
              <a:gdLst>
                <a:gd name="T0" fmla="*/ 0 w 561"/>
                <a:gd name="T1" fmla="*/ 907 h 3324"/>
                <a:gd name="T2" fmla="*/ 0 w 561"/>
                <a:gd name="T3" fmla="*/ 1244 h 3324"/>
                <a:gd name="T4" fmla="*/ 0 w 561"/>
                <a:gd name="T5" fmla="*/ 2266 h 3324"/>
                <a:gd name="T6" fmla="*/ 0 w 561"/>
                <a:gd name="T7" fmla="*/ 2950 h 3324"/>
                <a:gd name="T8" fmla="*/ 18 w 561"/>
                <a:gd name="T9" fmla="*/ 2977 h 3324"/>
                <a:gd name="T10" fmla="*/ 276 w 561"/>
                <a:gd name="T11" fmla="*/ 3323 h 3324"/>
                <a:gd name="T12" fmla="*/ 498 w 561"/>
                <a:gd name="T13" fmla="*/ 3039 h 3324"/>
                <a:gd name="T14" fmla="*/ 560 w 561"/>
                <a:gd name="T15" fmla="*/ 2950 h 3324"/>
                <a:gd name="T16" fmla="*/ 560 w 561"/>
                <a:gd name="T17" fmla="*/ 1893 h 3324"/>
                <a:gd name="T18" fmla="*/ 560 w 561"/>
                <a:gd name="T19" fmla="*/ 1075 h 3324"/>
                <a:gd name="T20" fmla="*/ 560 w 561"/>
                <a:gd name="T21" fmla="*/ 0 h 3324"/>
                <a:gd name="T22" fmla="*/ 0 w 561"/>
                <a:gd name="T23" fmla="*/ 0 h 3324"/>
                <a:gd name="T24" fmla="*/ 0 w 561"/>
                <a:gd name="T25" fmla="*/ 222 h 3324"/>
                <a:gd name="T26" fmla="*/ 0 w 561"/>
                <a:gd name="T27" fmla="*/ 907 h 3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1" h="3324">
                  <a:moveTo>
                    <a:pt x="0" y="907"/>
                  </a:moveTo>
                  <a:lnTo>
                    <a:pt x="0" y="1244"/>
                  </a:lnTo>
                  <a:lnTo>
                    <a:pt x="0" y="2266"/>
                  </a:lnTo>
                  <a:lnTo>
                    <a:pt x="0" y="2950"/>
                  </a:lnTo>
                  <a:lnTo>
                    <a:pt x="18" y="2977"/>
                  </a:lnTo>
                  <a:lnTo>
                    <a:pt x="276" y="3323"/>
                  </a:lnTo>
                  <a:lnTo>
                    <a:pt x="498" y="3039"/>
                  </a:lnTo>
                  <a:lnTo>
                    <a:pt x="560" y="2950"/>
                  </a:lnTo>
                  <a:lnTo>
                    <a:pt x="560" y="1893"/>
                  </a:lnTo>
                  <a:lnTo>
                    <a:pt x="560" y="1075"/>
                  </a:lnTo>
                  <a:lnTo>
                    <a:pt x="560" y="0"/>
                  </a:lnTo>
                  <a:lnTo>
                    <a:pt x="0" y="0"/>
                  </a:lnTo>
                  <a:lnTo>
                    <a:pt x="0" y="222"/>
                  </a:lnTo>
                  <a:lnTo>
                    <a:pt x="0" y="907"/>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sp>
          <p:nvSpPr>
            <p:cNvPr id="71" name="Freeform 4"/>
            <p:cNvSpPr>
              <a:spLocks noChangeArrowheads="1"/>
            </p:cNvSpPr>
            <p:nvPr/>
          </p:nvSpPr>
          <p:spPr bwMode="auto">
            <a:xfrm>
              <a:off x="5459413" y="3322638"/>
              <a:ext cx="1587"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grpSp>
      <p:grpSp>
        <p:nvGrpSpPr>
          <p:cNvPr id="72" name="Group 71"/>
          <p:cNvGrpSpPr/>
          <p:nvPr/>
        </p:nvGrpSpPr>
        <p:grpSpPr>
          <a:xfrm rot="567281">
            <a:off x="6380408" y="5353113"/>
            <a:ext cx="195388" cy="378505"/>
            <a:chOff x="4903788" y="1646238"/>
            <a:chExt cx="1314450" cy="2546350"/>
          </a:xfrm>
          <a:solidFill>
            <a:schemeClr val="accent1">
              <a:lumMod val="75000"/>
            </a:schemeClr>
          </a:solidFill>
          <a:effectLst>
            <a:outerShdw blurRad="76200" dir="18900000" sy="23000" kx="-1200000" algn="bl" rotWithShape="0">
              <a:prstClr val="black">
                <a:alpha val="50000"/>
              </a:prstClr>
            </a:outerShdw>
          </a:effectLst>
        </p:grpSpPr>
        <p:sp>
          <p:nvSpPr>
            <p:cNvPr id="73" name="Freeform 1"/>
            <p:cNvSpPr>
              <a:spLocks noChangeArrowheads="1"/>
            </p:cNvSpPr>
            <p:nvPr/>
          </p:nvSpPr>
          <p:spPr bwMode="auto">
            <a:xfrm>
              <a:off x="4903788" y="1646238"/>
              <a:ext cx="1314450" cy="1228725"/>
            </a:xfrm>
            <a:custGeom>
              <a:avLst/>
              <a:gdLst>
                <a:gd name="T0" fmla="*/ 0 w 3653"/>
                <a:gd name="T1" fmla="*/ 3403 h 3413"/>
                <a:gd name="T2" fmla="*/ 0 w 3653"/>
                <a:gd name="T3" fmla="*/ 3403 h 3413"/>
                <a:gd name="T4" fmla="*/ 3652 w 3653"/>
                <a:gd name="T5" fmla="*/ 3412 h 3413"/>
                <a:gd name="T6" fmla="*/ 2719 w 3653"/>
                <a:gd name="T7" fmla="*/ 1813 h 3413"/>
                <a:gd name="T8" fmla="*/ 2719 w 3653"/>
                <a:gd name="T9" fmla="*/ 507 h 3413"/>
                <a:gd name="T10" fmla="*/ 3190 w 3653"/>
                <a:gd name="T11" fmla="*/ 507 h 3413"/>
                <a:gd name="T12" fmla="*/ 1831 w 3653"/>
                <a:gd name="T13" fmla="*/ 0 h 3413"/>
                <a:gd name="T14" fmla="*/ 471 w 3653"/>
                <a:gd name="T15" fmla="*/ 507 h 3413"/>
                <a:gd name="T16" fmla="*/ 942 w 3653"/>
                <a:gd name="T17" fmla="*/ 507 h 3413"/>
                <a:gd name="T18" fmla="*/ 942 w 3653"/>
                <a:gd name="T19" fmla="*/ 1813 h 3413"/>
                <a:gd name="T20" fmla="*/ 0 w 3653"/>
                <a:gd name="T21" fmla="*/ 3403 h 3413"/>
                <a:gd name="T22" fmla="*/ 0 w 3653"/>
                <a:gd name="T23" fmla="*/ 3403 h 3413"/>
                <a:gd name="T24" fmla="*/ 0 w 3653"/>
                <a:gd name="T25" fmla="*/ 3403 h 3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53" h="3413">
                  <a:moveTo>
                    <a:pt x="0" y="3403"/>
                  </a:moveTo>
                  <a:lnTo>
                    <a:pt x="0" y="3403"/>
                  </a:lnTo>
                  <a:cubicBezTo>
                    <a:pt x="3652" y="3412"/>
                    <a:pt x="3652" y="3412"/>
                    <a:pt x="3652" y="3412"/>
                  </a:cubicBezTo>
                  <a:cubicBezTo>
                    <a:pt x="3652" y="2728"/>
                    <a:pt x="3279" y="2123"/>
                    <a:pt x="2719" y="1813"/>
                  </a:cubicBezTo>
                  <a:cubicBezTo>
                    <a:pt x="2719" y="507"/>
                    <a:pt x="2719" y="507"/>
                    <a:pt x="2719" y="507"/>
                  </a:cubicBezTo>
                  <a:cubicBezTo>
                    <a:pt x="3190" y="507"/>
                    <a:pt x="3190" y="507"/>
                    <a:pt x="3190" y="507"/>
                  </a:cubicBezTo>
                  <a:cubicBezTo>
                    <a:pt x="3190" y="231"/>
                    <a:pt x="2586" y="0"/>
                    <a:pt x="1831" y="0"/>
                  </a:cubicBezTo>
                  <a:cubicBezTo>
                    <a:pt x="1076" y="0"/>
                    <a:pt x="471" y="222"/>
                    <a:pt x="471" y="507"/>
                  </a:cubicBezTo>
                  <a:cubicBezTo>
                    <a:pt x="942" y="507"/>
                    <a:pt x="942" y="507"/>
                    <a:pt x="942" y="507"/>
                  </a:cubicBezTo>
                  <a:cubicBezTo>
                    <a:pt x="942" y="1813"/>
                    <a:pt x="942" y="1813"/>
                    <a:pt x="942" y="1813"/>
                  </a:cubicBezTo>
                  <a:cubicBezTo>
                    <a:pt x="383" y="2123"/>
                    <a:pt x="0" y="2719"/>
                    <a:pt x="0" y="3403"/>
                  </a:cubicBezTo>
                  <a:close/>
                  <a:moveTo>
                    <a:pt x="0" y="3403"/>
                  </a:moveTo>
                  <a:lnTo>
                    <a:pt x="0" y="3403"/>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sp>
          <p:nvSpPr>
            <p:cNvPr id="74" name="Freeform 2"/>
            <p:cNvSpPr>
              <a:spLocks noChangeArrowheads="1"/>
            </p:cNvSpPr>
            <p:nvPr/>
          </p:nvSpPr>
          <p:spPr bwMode="auto">
            <a:xfrm>
              <a:off x="5459413" y="2995613"/>
              <a:ext cx="201612" cy="1196975"/>
            </a:xfrm>
            <a:custGeom>
              <a:avLst/>
              <a:gdLst>
                <a:gd name="T0" fmla="*/ 0 w 561"/>
                <a:gd name="T1" fmla="*/ 907 h 3324"/>
                <a:gd name="T2" fmla="*/ 0 w 561"/>
                <a:gd name="T3" fmla="*/ 1244 h 3324"/>
                <a:gd name="T4" fmla="*/ 0 w 561"/>
                <a:gd name="T5" fmla="*/ 2266 h 3324"/>
                <a:gd name="T6" fmla="*/ 0 w 561"/>
                <a:gd name="T7" fmla="*/ 2950 h 3324"/>
                <a:gd name="T8" fmla="*/ 18 w 561"/>
                <a:gd name="T9" fmla="*/ 2977 h 3324"/>
                <a:gd name="T10" fmla="*/ 276 w 561"/>
                <a:gd name="T11" fmla="*/ 3323 h 3324"/>
                <a:gd name="T12" fmla="*/ 498 w 561"/>
                <a:gd name="T13" fmla="*/ 3039 h 3324"/>
                <a:gd name="T14" fmla="*/ 560 w 561"/>
                <a:gd name="T15" fmla="*/ 2950 h 3324"/>
                <a:gd name="T16" fmla="*/ 560 w 561"/>
                <a:gd name="T17" fmla="*/ 1893 h 3324"/>
                <a:gd name="T18" fmla="*/ 560 w 561"/>
                <a:gd name="T19" fmla="*/ 1075 h 3324"/>
                <a:gd name="T20" fmla="*/ 560 w 561"/>
                <a:gd name="T21" fmla="*/ 0 h 3324"/>
                <a:gd name="T22" fmla="*/ 0 w 561"/>
                <a:gd name="T23" fmla="*/ 0 h 3324"/>
                <a:gd name="T24" fmla="*/ 0 w 561"/>
                <a:gd name="T25" fmla="*/ 222 h 3324"/>
                <a:gd name="T26" fmla="*/ 0 w 561"/>
                <a:gd name="T27" fmla="*/ 907 h 3324"/>
                <a:gd name="T28" fmla="*/ 0 w 561"/>
                <a:gd name="T29" fmla="*/ 907 h 3324"/>
                <a:gd name="T30" fmla="*/ 0 w 561"/>
                <a:gd name="T31" fmla="*/ 907 h 3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1" h="3324">
                  <a:moveTo>
                    <a:pt x="0" y="907"/>
                  </a:moveTo>
                  <a:lnTo>
                    <a:pt x="0" y="1244"/>
                  </a:lnTo>
                  <a:lnTo>
                    <a:pt x="0" y="2266"/>
                  </a:lnTo>
                  <a:lnTo>
                    <a:pt x="0" y="2950"/>
                  </a:lnTo>
                  <a:lnTo>
                    <a:pt x="18" y="2977"/>
                  </a:lnTo>
                  <a:lnTo>
                    <a:pt x="276" y="3323"/>
                  </a:lnTo>
                  <a:lnTo>
                    <a:pt x="498" y="3039"/>
                  </a:lnTo>
                  <a:lnTo>
                    <a:pt x="560" y="2950"/>
                  </a:lnTo>
                  <a:lnTo>
                    <a:pt x="560" y="1893"/>
                  </a:lnTo>
                  <a:lnTo>
                    <a:pt x="560" y="1075"/>
                  </a:lnTo>
                  <a:lnTo>
                    <a:pt x="560" y="0"/>
                  </a:lnTo>
                  <a:lnTo>
                    <a:pt x="0" y="0"/>
                  </a:lnTo>
                  <a:lnTo>
                    <a:pt x="0" y="222"/>
                  </a:lnTo>
                  <a:lnTo>
                    <a:pt x="0" y="907"/>
                  </a:lnTo>
                  <a:close/>
                  <a:moveTo>
                    <a:pt x="0" y="907"/>
                  </a:moveTo>
                  <a:lnTo>
                    <a:pt x="0" y="907"/>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sp>
          <p:nvSpPr>
            <p:cNvPr id="75" name="Freeform 3"/>
            <p:cNvSpPr>
              <a:spLocks noChangeArrowheads="1"/>
            </p:cNvSpPr>
            <p:nvPr/>
          </p:nvSpPr>
          <p:spPr bwMode="auto">
            <a:xfrm>
              <a:off x="5459413" y="2995613"/>
              <a:ext cx="201612" cy="1196975"/>
            </a:xfrm>
            <a:custGeom>
              <a:avLst/>
              <a:gdLst>
                <a:gd name="T0" fmla="*/ 0 w 561"/>
                <a:gd name="T1" fmla="*/ 907 h 3324"/>
                <a:gd name="T2" fmla="*/ 0 w 561"/>
                <a:gd name="T3" fmla="*/ 1244 h 3324"/>
                <a:gd name="T4" fmla="*/ 0 w 561"/>
                <a:gd name="T5" fmla="*/ 2266 h 3324"/>
                <a:gd name="T6" fmla="*/ 0 w 561"/>
                <a:gd name="T7" fmla="*/ 2950 h 3324"/>
                <a:gd name="T8" fmla="*/ 18 w 561"/>
                <a:gd name="T9" fmla="*/ 2977 h 3324"/>
                <a:gd name="T10" fmla="*/ 276 w 561"/>
                <a:gd name="T11" fmla="*/ 3323 h 3324"/>
                <a:gd name="T12" fmla="*/ 498 w 561"/>
                <a:gd name="T13" fmla="*/ 3039 h 3324"/>
                <a:gd name="T14" fmla="*/ 560 w 561"/>
                <a:gd name="T15" fmla="*/ 2950 h 3324"/>
                <a:gd name="T16" fmla="*/ 560 w 561"/>
                <a:gd name="T17" fmla="*/ 1893 h 3324"/>
                <a:gd name="T18" fmla="*/ 560 w 561"/>
                <a:gd name="T19" fmla="*/ 1075 h 3324"/>
                <a:gd name="T20" fmla="*/ 560 w 561"/>
                <a:gd name="T21" fmla="*/ 0 h 3324"/>
                <a:gd name="T22" fmla="*/ 0 w 561"/>
                <a:gd name="T23" fmla="*/ 0 h 3324"/>
                <a:gd name="T24" fmla="*/ 0 w 561"/>
                <a:gd name="T25" fmla="*/ 222 h 3324"/>
                <a:gd name="T26" fmla="*/ 0 w 561"/>
                <a:gd name="T27" fmla="*/ 907 h 3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1" h="3324">
                  <a:moveTo>
                    <a:pt x="0" y="907"/>
                  </a:moveTo>
                  <a:lnTo>
                    <a:pt x="0" y="1244"/>
                  </a:lnTo>
                  <a:lnTo>
                    <a:pt x="0" y="2266"/>
                  </a:lnTo>
                  <a:lnTo>
                    <a:pt x="0" y="2950"/>
                  </a:lnTo>
                  <a:lnTo>
                    <a:pt x="18" y="2977"/>
                  </a:lnTo>
                  <a:lnTo>
                    <a:pt x="276" y="3323"/>
                  </a:lnTo>
                  <a:lnTo>
                    <a:pt x="498" y="3039"/>
                  </a:lnTo>
                  <a:lnTo>
                    <a:pt x="560" y="2950"/>
                  </a:lnTo>
                  <a:lnTo>
                    <a:pt x="560" y="1893"/>
                  </a:lnTo>
                  <a:lnTo>
                    <a:pt x="560" y="1075"/>
                  </a:lnTo>
                  <a:lnTo>
                    <a:pt x="560" y="0"/>
                  </a:lnTo>
                  <a:lnTo>
                    <a:pt x="0" y="0"/>
                  </a:lnTo>
                  <a:lnTo>
                    <a:pt x="0" y="222"/>
                  </a:lnTo>
                  <a:lnTo>
                    <a:pt x="0" y="907"/>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sp>
          <p:nvSpPr>
            <p:cNvPr id="76" name="Freeform 4"/>
            <p:cNvSpPr>
              <a:spLocks noChangeArrowheads="1"/>
            </p:cNvSpPr>
            <p:nvPr/>
          </p:nvSpPr>
          <p:spPr bwMode="auto">
            <a:xfrm>
              <a:off x="5459413" y="3322638"/>
              <a:ext cx="1587"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grpSp>
      <p:grpSp>
        <p:nvGrpSpPr>
          <p:cNvPr id="77" name="Group 76"/>
          <p:cNvGrpSpPr/>
          <p:nvPr/>
        </p:nvGrpSpPr>
        <p:grpSpPr>
          <a:xfrm rot="567281">
            <a:off x="9682408" y="5264465"/>
            <a:ext cx="195388" cy="378505"/>
            <a:chOff x="4903788" y="1646238"/>
            <a:chExt cx="1314450" cy="2546350"/>
          </a:xfrm>
          <a:solidFill>
            <a:schemeClr val="accent1">
              <a:lumMod val="50000"/>
            </a:schemeClr>
          </a:solidFill>
          <a:effectLst>
            <a:outerShdw blurRad="76200" dir="18900000" sy="23000" kx="-1200000" algn="bl" rotWithShape="0">
              <a:prstClr val="black">
                <a:alpha val="50000"/>
              </a:prstClr>
            </a:outerShdw>
          </a:effectLst>
        </p:grpSpPr>
        <p:sp>
          <p:nvSpPr>
            <p:cNvPr id="78" name="Freeform 1"/>
            <p:cNvSpPr>
              <a:spLocks noChangeArrowheads="1"/>
            </p:cNvSpPr>
            <p:nvPr/>
          </p:nvSpPr>
          <p:spPr bwMode="auto">
            <a:xfrm>
              <a:off x="4903788" y="1646238"/>
              <a:ext cx="1314450" cy="1228725"/>
            </a:xfrm>
            <a:custGeom>
              <a:avLst/>
              <a:gdLst>
                <a:gd name="T0" fmla="*/ 0 w 3653"/>
                <a:gd name="T1" fmla="*/ 3403 h 3413"/>
                <a:gd name="T2" fmla="*/ 0 w 3653"/>
                <a:gd name="T3" fmla="*/ 3403 h 3413"/>
                <a:gd name="T4" fmla="*/ 3652 w 3653"/>
                <a:gd name="T5" fmla="*/ 3412 h 3413"/>
                <a:gd name="T6" fmla="*/ 2719 w 3653"/>
                <a:gd name="T7" fmla="*/ 1813 h 3413"/>
                <a:gd name="T8" fmla="*/ 2719 w 3653"/>
                <a:gd name="T9" fmla="*/ 507 h 3413"/>
                <a:gd name="T10" fmla="*/ 3190 w 3653"/>
                <a:gd name="T11" fmla="*/ 507 h 3413"/>
                <a:gd name="T12" fmla="*/ 1831 w 3653"/>
                <a:gd name="T13" fmla="*/ 0 h 3413"/>
                <a:gd name="T14" fmla="*/ 471 w 3653"/>
                <a:gd name="T15" fmla="*/ 507 h 3413"/>
                <a:gd name="T16" fmla="*/ 942 w 3653"/>
                <a:gd name="T17" fmla="*/ 507 h 3413"/>
                <a:gd name="T18" fmla="*/ 942 w 3653"/>
                <a:gd name="T19" fmla="*/ 1813 h 3413"/>
                <a:gd name="T20" fmla="*/ 0 w 3653"/>
                <a:gd name="T21" fmla="*/ 3403 h 3413"/>
                <a:gd name="T22" fmla="*/ 0 w 3653"/>
                <a:gd name="T23" fmla="*/ 3403 h 3413"/>
                <a:gd name="T24" fmla="*/ 0 w 3653"/>
                <a:gd name="T25" fmla="*/ 3403 h 3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53" h="3413">
                  <a:moveTo>
                    <a:pt x="0" y="3403"/>
                  </a:moveTo>
                  <a:lnTo>
                    <a:pt x="0" y="3403"/>
                  </a:lnTo>
                  <a:cubicBezTo>
                    <a:pt x="3652" y="3412"/>
                    <a:pt x="3652" y="3412"/>
                    <a:pt x="3652" y="3412"/>
                  </a:cubicBezTo>
                  <a:cubicBezTo>
                    <a:pt x="3652" y="2728"/>
                    <a:pt x="3279" y="2123"/>
                    <a:pt x="2719" y="1813"/>
                  </a:cubicBezTo>
                  <a:cubicBezTo>
                    <a:pt x="2719" y="507"/>
                    <a:pt x="2719" y="507"/>
                    <a:pt x="2719" y="507"/>
                  </a:cubicBezTo>
                  <a:cubicBezTo>
                    <a:pt x="3190" y="507"/>
                    <a:pt x="3190" y="507"/>
                    <a:pt x="3190" y="507"/>
                  </a:cubicBezTo>
                  <a:cubicBezTo>
                    <a:pt x="3190" y="231"/>
                    <a:pt x="2586" y="0"/>
                    <a:pt x="1831" y="0"/>
                  </a:cubicBezTo>
                  <a:cubicBezTo>
                    <a:pt x="1076" y="0"/>
                    <a:pt x="471" y="222"/>
                    <a:pt x="471" y="507"/>
                  </a:cubicBezTo>
                  <a:cubicBezTo>
                    <a:pt x="942" y="507"/>
                    <a:pt x="942" y="507"/>
                    <a:pt x="942" y="507"/>
                  </a:cubicBezTo>
                  <a:cubicBezTo>
                    <a:pt x="942" y="1813"/>
                    <a:pt x="942" y="1813"/>
                    <a:pt x="942" y="1813"/>
                  </a:cubicBezTo>
                  <a:cubicBezTo>
                    <a:pt x="383" y="2123"/>
                    <a:pt x="0" y="2719"/>
                    <a:pt x="0" y="3403"/>
                  </a:cubicBezTo>
                  <a:close/>
                  <a:moveTo>
                    <a:pt x="0" y="3403"/>
                  </a:moveTo>
                  <a:lnTo>
                    <a:pt x="0" y="3403"/>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sp>
          <p:nvSpPr>
            <p:cNvPr id="79" name="Freeform 2"/>
            <p:cNvSpPr>
              <a:spLocks noChangeArrowheads="1"/>
            </p:cNvSpPr>
            <p:nvPr/>
          </p:nvSpPr>
          <p:spPr bwMode="auto">
            <a:xfrm>
              <a:off x="5459413" y="2995613"/>
              <a:ext cx="201612" cy="1196975"/>
            </a:xfrm>
            <a:custGeom>
              <a:avLst/>
              <a:gdLst>
                <a:gd name="T0" fmla="*/ 0 w 561"/>
                <a:gd name="T1" fmla="*/ 907 h 3324"/>
                <a:gd name="T2" fmla="*/ 0 w 561"/>
                <a:gd name="T3" fmla="*/ 1244 h 3324"/>
                <a:gd name="T4" fmla="*/ 0 w 561"/>
                <a:gd name="T5" fmla="*/ 2266 h 3324"/>
                <a:gd name="T6" fmla="*/ 0 w 561"/>
                <a:gd name="T7" fmla="*/ 2950 h 3324"/>
                <a:gd name="T8" fmla="*/ 18 w 561"/>
                <a:gd name="T9" fmla="*/ 2977 h 3324"/>
                <a:gd name="T10" fmla="*/ 276 w 561"/>
                <a:gd name="T11" fmla="*/ 3323 h 3324"/>
                <a:gd name="T12" fmla="*/ 498 w 561"/>
                <a:gd name="T13" fmla="*/ 3039 h 3324"/>
                <a:gd name="T14" fmla="*/ 560 w 561"/>
                <a:gd name="T15" fmla="*/ 2950 h 3324"/>
                <a:gd name="T16" fmla="*/ 560 w 561"/>
                <a:gd name="T17" fmla="*/ 1893 h 3324"/>
                <a:gd name="T18" fmla="*/ 560 w 561"/>
                <a:gd name="T19" fmla="*/ 1075 h 3324"/>
                <a:gd name="T20" fmla="*/ 560 w 561"/>
                <a:gd name="T21" fmla="*/ 0 h 3324"/>
                <a:gd name="T22" fmla="*/ 0 w 561"/>
                <a:gd name="T23" fmla="*/ 0 h 3324"/>
                <a:gd name="T24" fmla="*/ 0 w 561"/>
                <a:gd name="T25" fmla="*/ 222 h 3324"/>
                <a:gd name="T26" fmla="*/ 0 w 561"/>
                <a:gd name="T27" fmla="*/ 907 h 3324"/>
                <a:gd name="T28" fmla="*/ 0 w 561"/>
                <a:gd name="T29" fmla="*/ 907 h 3324"/>
                <a:gd name="T30" fmla="*/ 0 w 561"/>
                <a:gd name="T31" fmla="*/ 907 h 3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1" h="3324">
                  <a:moveTo>
                    <a:pt x="0" y="907"/>
                  </a:moveTo>
                  <a:lnTo>
                    <a:pt x="0" y="1244"/>
                  </a:lnTo>
                  <a:lnTo>
                    <a:pt x="0" y="2266"/>
                  </a:lnTo>
                  <a:lnTo>
                    <a:pt x="0" y="2950"/>
                  </a:lnTo>
                  <a:lnTo>
                    <a:pt x="18" y="2977"/>
                  </a:lnTo>
                  <a:lnTo>
                    <a:pt x="276" y="3323"/>
                  </a:lnTo>
                  <a:lnTo>
                    <a:pt x="498" y="3039"/>
                  </a:lnTo>
                  <a:lnTo>
                    <a:pt x="560" y="2950"/>
                  </a:lnTo>
                  <a:lnTo>
                    <a:pt x="560" y="1893"/>
                  </a:lnTo>
                  <a:lnTo>
                    <a:pt x="560" y="1075"/>
                  </a:lnTo>
                  <a:lnTo>
                    <a:pt x="560" y="0"/>
                  </a:lnTo>
                  <a:lnTo>
                    <a:pt x="0" y="0"/>
                  </a:lnTo>
                  <a:lnTo>
                    <a:pt x="0" y="222"/>
                  </a:lnTo>
                  <a:lnTo>
                    <a:pt x="0" y="907"/>
                  </a:lnTo>
                  <a:close/>
                  <a:moveTo>
                    <a:pt x="0" y="907"/>
                  </a:moveTo>
                  <a:lnTo>
                    <a:pt x="0" y="907"/>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sp>
          <p:nvSpPr>
            <p:cNvPr id="80" name="Freeform 3"/>
            <p:cNvSpPr>
              <a:spLocks noChangeArrowheads="1"/>
            </p:cNvSpPr>
            <p:nvPr/>
          </p:nvSpPr>
          <p:spPr bwMode="auto">
            <a:xfrm>
              <a:off x="5459413" y="2995613"/>
              <a:ext cx="201612" cy="1196975"/>
            </a:xfrm>
            <a:custGeom>
              <a:avLst/>
              <a:gdLst>
                <a:gd name="T0" fmla="*/ 0 w 561"/>
                <a:gd name="T1" fmla="*/ 907 h 3324"/>
                <a:gd name="T2" fmla="*/ 0 w 561"/>
                <a:gd name="T3" fmla="*/ 1244 h 3324"/>
                <a:gd name="T4" fmla="*/ 0 w 561"/>
                <a:gd name="T5" fmla="*/ 2266 h 3324"/>
                <a:gd name="T6" fmla="*/ 0 w 561"/>
                <a:gd name="T7" fmla="*/ 2950 h 3324"/>
                <a:gd name="T8" fmla="*/ 18 w 561"/>
                <a:gd name="T9" fmla="*/ 2977 h 3324"/>
                <a:gd name="T10" fmla="*/ 276 w 561"/>
                <a:gd name="T11" fmla="*/ 3323 h 3324"/>
                <a:gd name="T12" fmla="*/ 498 w 561"/>
                <a:gd name="T13" fmla="*/ 3039 h 3324"/>
                <a:gd name="T14" fmla="*/ 560 w 561"/>
                <a:gd name="T15" fmla="*/ 2950 h 3324"/>
                <a:gd name="T16" fmla="*/ 560 w 561"/>
                <a:gd name="T17" fmla="*/ 1893 h 3324"/>
                <a:gd name="T18" fmla="*/ 560 w 561"/>
                <a:gd name="T19" fmla="*/ 1075 h 3324"/>
                <a:gd name="T20" fmla="*/ 560 w 561"/>
                <a:gd name="T21" fmla="*/ 0 h 3324"/>
                <a:gd name="T22" fmla="*/ 0 w 561"/>
                <a:gd name="T23" fmla="*/ 0 h 3324"/>
                <a:gd name="T24" fmla="*/ 0 w 561"/>
                <a:gd name="T25" fmla="*/ 222 h 3324"/>
                <a:gd name="T26" fmla="*/ 0 w 561"/>
                <a:gd name="T27" fmla="*/ 907 h 3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1" h="3324">
                  <a:moveTo>
                    <a:pt x="0" y="907"/>
                  </a:moveTo>
                  <a:lnTo>
                    <a:pt x="0" y="1244"/>
                  </a:lnTo>
                  <a:lnTo>
                    <a:pt x="0" y="2266"/>
                  </a:lnTo>
                  <a:lnTo>
                    <a:pt x="0" y="2950"/>
                  </a:lnTo>
                  <a:lnTo>
                    <a:pt x="18" y="2977"/>
                  </a:lnTo>
                  <a:lnTo>
                    <a:pt x="276" y="3323"/>
                  </a:lnTo>
                  <a:lnTo>
                    <a:pt x="498" y="3039"/>
                  </a:lnTo>
                  <a:lnTo>
                    <a:pt x="560" y="2950"/>
                  </a:lnTo>
                  <a:lnTo>
                    <a:pt x="560" y="1893"/>
                  </a:lnTo>
                  <a:lnTo>
                    <a:pt x="560" y="1075"/>
                  </a:lnTo>
                  <a:lnTo>
                    <a:pt x="560" y="0"/>
                  </a:lnTo>
                  <a:lnTo>
                    <a:pt x="0" y="0"/>
                  </a:lnTo>
                  <a:lnTo>
                    <a:pt x="0" y="222"/>
                  </a:lnTo>
                  <a:lnTo>
                    <a:pt x="0" y="907"/>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sp>
          <p:nvSpPr>
            <p:cNvPr id="81" name="Freeform 4"/>
            <p:cNvSpPr>
              <a:spLocks noChangeArrowheads="1"/>
            </p:cNvSpPr>
            <p:nvPr/>
          </p:nvSpPr>
          <p:spPr bwMode="auto">
            <a:xfrm>
              <a:off x="5459413" y="3322638"/>
              <a:ext cx="1587"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grpSp>
      <p:grpSp>
        <p:nvGrpSpPr>
          <p:cNvPr id="82" name="Group 81"/>
          <p:cNvGrpSpPr/>
          <p:nvPr/>
        </p:nvGrpSpPr>
        <p:grpSpPr>
          <a:xfrm rot="567281">
            <a:off x="6964609" y="3765609"/>
            <a:ext cx="195388" cy="378505"/>
            <a:chOff x="4903788" y="1646238"/>
            <a:chExt cx="1314450" cy="2546350"/>
          </a:xfrm>
          <a:solidFill>
            <a:schemeClr val="accent1">
              <a:lumMod val="50000"/>
            </a:schemeClr>
          </a:solidFill>
          <a:effectLst>
            <a:outerShdw blurRad="76200" dir="18900000" sy="23000" kx="-1200000" algn="bl" rotWithShape="0">
              <a:prstClr val="black">
                <a:alpha val="50000"/>
              </a:prstClr>
            </a:outerShdw>
          </a:effectLst>
        </p:grpSpPr>
        <p:sp>
          <p:nvSpPr>
            <p:cNvPr id="83" name="Freeform 1"/>
            <p:cNvSpPr>
              <a:spLocks noChangeArrowheads="1"/>
            </p:cNvSpPr>
            <p:nvPr/>
          </p:nvSpPr>
          <p:spPr bwMode="auto">
            <a:xfrm>
              <a:off x="4903788" y="1646238"/>
              <a:ext cx="1314450" cy="1228725"/>
            </a:xfrm>
            <a:custGeom>
              <a:avLst/>
              <a:gdLst>
                <a:gd name="T0" fmla="*/ 0 w 3653"/>
                <a:gd name="T1" fmla="*/ 3403 h 3413"/>
                <a:gd name="T2" fmla="*/ 0 w 3653"/>
                <a:gd name="T3" fmla="*/ 3403 h 3413"/>
                <a:gd name="T4" fmla="*/ 3652 w 3653"/>
                <a:gd name="T5" fmla="*/ 3412 h 3413"/>
                <a:gd name="T6" fmla="*/ 2719 w 3653"/>
                <a:gd name="T7" fmla="*/ 1813 h 3413"/>
                <a:gd name="T8" fmla="*/ 2719 w 3653"/>
                <a:gd name="T9" fmla="*/ 507 h 3413"/>
                <a:gd name="T10" fmla="*/ 3190 w 3653"/>
                <a:gd name="T11" fmla="*/ 507 h 3413"/>
                <a:gd name="T12" fmla="*/ 1831 w 3653"/>
                <a:gd name="T13" fmla="*/ 0 h 3413"/>
                <a:gd name="T14" fmla="*/ 471 w 3653"/>
                <a:gd name="T15" fmla="*/ 507 h 3413"/>
                <a:gd name="T16" fmla="*/ 942 w 3653"/>
                <a:gd name="T17" fmla="*/ 507 h 3413"/>
                <a:gd name="T18" fmla="*/ 942 w 3653"/>
                <a:gd name="T19" fmla="*/ 1813 h 3413"/>
                <a:gd name="T20" fmla="*/ 0 w 3653"/>
                <a:gd name="T21" fmla="*/ 3403 h 3413"/>
                <a:gd name="T22" fmla="*/ 0 w 3653"/>
                <a:gd name="T23" fmla="*/ 3403 h 3413"/>
                <a:gd name="T24" fmla="*/ 0 w 3653"/>
                <a:gd name="T25" fmla="*/ 3403 h 3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53" h="3413">
                  <a:moveTo>
                    <a:pt x="0" y="3403"/>
                  </a:moveTo>
                  <a:lnTo>
                    <a:pt x="0" y="3403"/>
                  </a:lnTo>
                  <a:cubicBezTo>
                    <a:pt x="3652" y="3412"/>
                    <a:pt x="3652" y="3412"/>
                    <a:pt x="3652" y="3412"/>
                  </a:cubicBezTo>
                  <a:cubicBezTo>
                    <a:pt x="3652" y="2728"/>
                    <a:pt x="3279" y="2123"/>
                    <a:pt x="2719" y="1813"/>
                  </a:cubicBezTo>
                  <a:cubicBezTo>
                    <a:pt x="2719" y="507"/>
                    <a:pt x="2719" y="507"/>
                    <a:pt x="2719" y="507"/>
                  </a:cubicBezTo>
                  <a:cubicBezTo>
                    <a:pt x="3190" y="507"/>
                    <a:pt x="3190" y="507"/>
                    <a:pt x="3190" y="507"/>
                  </a:cubicBezTo>
                  <a:cubicBezTo>
                    <a:pt x="3190" y="231"/>
                    <a:pt x="2586" y="0"/>
                    <a:pt x="1831" y="0"/>
                  </a:cubicBezTo>
                  <a:cubicBezTo>
                    <a:pt x="1076" y="0"/>
                    <a:pt x="471" y="222"/>
                    <a:pt x="471" y="507"/>
                  </a:cubicBezTo>
                  <a:cubicBezTo>
                    <a:pt x="942" y="507"/>
                    <a:pt x="942" y="507"/>
                    <a:pt x="942" y="507"/>
                  </a:cubicBezTo>
                  <a:cubicBezTo>
                    <a:pt x="942" y="1813"/>
                    <a:pt x="942" y="1813"/>
                    <a:pt x="942" y="1813"/>
                  </a:cubicBezTo>
                  <a:cubicBezTo>
                    <a:pt x="383" y="2123"/>
                    <a:pt x="0" y="2719"/>
                    <a:pt x="0" y="3403"/>
                  </a:cubicBezTo>
                  <a:close/>
                  <a:moveTo>
                    <a:pt x="0" y="3403"/>
                  </a:moveTo>
                  <a:lnTo>
                    <a:pt x="0" y="3403"/>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sp>
          <p:nvSpPr>
            <p:cNvPr id="84" name="Freeform 2"/>
            <p:cNvSpPr>
              <a:spLocks noChangeArrowheads="1"/>
            </p:cNvSpPr>
            <p:nvPr/>
          </p:nvSpPr>
          <p:spPr bwMode="auto">
            <a:xfrm>
              <a:off x="5459413" y="2995613"/>
              <a:ext cx="201612" cy="1196975"/>
            </a:xfrm>
            <a:custGeom>
              <a:avLst/>
              <a:gdLst>
                <a:gd name="T0" fmla="*/ 0 w 561"/>
                <a:gd name="T1" fmla="*/ 907 h 3324"/>
                <a:gd name="T2" fmla="*/ 0 w 561"/>
                <a:gd name="T3" fmla="*/ 1244 h 3324"/>
                <a:gd name="T4" fmla="*/ 0 w 561"/>
                <a:gd name="T5" fmla="*/ 2266 h 3324"/>
                <a:gd name="T6" fmla="*/ 0 w 561"/>
                <a:gd name="T7" fmla="*/ 2950 h 3324"/>
                <a:gd name="T8" fmla="*/ 18 w 561"/>
                <a:gd name="T9" fmla="*/ 2977 h 3324"/>
                <a:gd name="T10" fmla="*/ 276 w 561"/>
                <a:gd name="T11" fmla="*/ 3323 h 3324"/>
                <a:gd name="T12" fmla="*/ 498 w 561"/>
                <a:gd name="T13" fmla="*/ 3039 h 3324"/>
                <a:gd name="T14" fmla="*/ 560 w 561"/>
                <a:gd name="T15" fmla="*/ 2950 h 3324"/>
                <a:gd name="T16" fmla="*/ 560 w 561"/>
                <a:gd name="T17" fmla="*/ 1893 h 3324"/>
                <a:gd name="T18" fmla="*/ 560 w 561"/>
                <a:gd name="T19" fmla="*/ 1075 h 3324"/>
                <a:gd name="T20" fmla="*/ 560 w 561"/>
                <a:gd name="T21" fmla="*/ 0 h 3324"/>
                <a:gd name="T22" fmla="*/ 0 w 561"/>
                <a:gd name="T23" fmla="*/ 0 h 3324"/>
                <a:gd name="T24" fmla="*/ 0 w 561"/>
                <a:gd name="T25" fmla="*/ 222 h 3324"/>
                <a:gd name="T26" fmla="*/ 0 w 561"/>
                <a:gd name="T27" fmla="*/ 907 h 3324"/>
                <a:gd name="T28" fmla="*/ 0 w 561"/>
                <a:gd name="T29" fmla="*/ 907 h 3324"/>
                <a:gd name="T30" fmla="*/ 0 w 561"/>
                <a:gd name="T31" fmla="*/ 907 h 3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1" h="3324">
                  <a:moveTo>
                    <a:pt x="0" y="907"/>
                  </a:moveTo>
                  <a:lnTo>
                    <a:pt x="0" y="1244"/>
                  </a:lnTo>
                  <a:lnTo>
                    <a:pt x="0" y="2266"/>
                  </a:lnTo>
                  <a:lnTo>
                    <a:pt x="0" y="2950"/>
                  </a:lnTo>
                  <a:lnTo>
                    <a:pt x="18" y="2977"/>
                  </a:lnTo>
                  <a:lnTo>
                    <a:pt x="276" y="3323"/>
                  </a:lnTo>
                  <a:lnTo>
                    <a:pt x="498" y="3039"/>
                  </a:lnTo>
                  <a:lnTo>
                    <a:pt x="560" y="2950"/>
                  </a:lnTo>
                  <a:lnTo>
                    <a:pt x="560" y="1893"/>
                  </a:lnTo>
                  <a:lnTo>
                    <a:pt x="560" y="1075"/>
                  </a:lnTo>
                  <a:lnTo>
                    <a:pt x="560" y="0"/>
                  </a:lnTo>
                  <a:lnTo>
                    <a:pt x="0" y="0"/>
                  </a:lnTo>
                  <a:lnTo>
                    <a:pt x="0" y="222"/>
                  </a:lnTo>
                  <a:lnTo>
                    <a:pt x="0" y="907"/>
                  </a:lnTo>
                  <a:close/>
                  <a:moveTo>
                    <a:pt x="0" y="907"/>
                  </a:moveTo>
                  <a:lnTo>
                    <a:pt x="0" y="907"/>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sp>
          <p:nvSpPr>
            <p:cNvPr id="85" name="Freeform 3"/>
            <p:cNvSpPr>
              <a:spLocks noChangeArrowheads="1"/>
            </p:cNvSpPr>
            <p:nvPr/>
          </p:nvSpPr>
          <p:spPr bwMode="auto">
            <a:xfrm>
              <a:off x="5459413" y="2995613"/>
              <a:ext cx="201612" cy="1196975"/>
            </a:xfrm>
            <a:custGeom>
              <a:avLst/>
              <a:gdLst>
                <a:gd name="T0" fmla="*/ 0 w 561"/>
                <a:gd name="T1" fmla="*/ 907 h 3324"/>
                <a:gd name="T2" fmla="*/ 0 w 561"/>
                <a:gd name="T3" fmla="*/ 1244 h 3324"/>
                <a:gd name="T4" fmla="*/ 0 w 561"/>
                <a:gd name="T5" fmla="*/ 2266 h 3324"/>
                <a:gd name="T6" fmla="*/ 0 w 561"/>
                <a:gd name="T7" fmla="*/ 2950 h 3324"/>
                <a:gd name="T8" fmla="*/ 18 w 561"/>
                <a:gd name="T9" fmla="*/ 2977 h 3324"/>
                <a:gd name="T10" fmla="*/ 276 w 561"/>
                <a:gd name="T11" fmla="*/ 3323 h 3324"/>
                <a:gd name="T12" fmla="*/ 498 w 561"/>
                <a:gd name="T13" fmla="*/ 3039 h 3324"/>
                <a:gd name="T14" fmla="*/ 560 w 561"/>
                <a:gd name="T15" fmla="*/ 2950 h 3324"/>
                <a:gd name="T16" fmla="*/ 560 w 561"/>
                <a:gd name="T17" fmla="*/ 1893 h 3324"/>
                <a:gd name="T18" fmla="*/ 560 w 561"/>
                <a:gd name="T19" fmla="*/ 1075 h 3324"/>
                <a:gd name="T20" fmla="*/ 560 w 561"/>
                <a:gd name="T21" fmla="*/ 0 h 3324"/>
                <a:gd name="T22" fmla="*/ 0 w 561"/>
                <a:gd name="T23" fmla="*/ 0 h 3324"/>
                <a:gd name="T24" fmla="*/ 0 w 561"/>
                <a:gd name="T25" fmla="*/ 222 h 3324"/>
                <a:gd name="T26" fmla="*/ 0 w 561"/>
                <a:gd name="T27" fmla="*/ 907 h 3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1" h="3324">
                  <a:moveTo>
                    <a:pt x="0" y="907"/>
                  </a:moveTo>
                  <a:lnTo>
                    <a:pt x="0" y="1244"/>
                  </a:lnTo>
                  <a:lnTo>
                    <a:pt x="0" y="2266"/>
                  </a:lnTo>
                  <a:lnTo>
                    <a:pt x="0" y="2950"/>
                  </a:lnTo>
                  <a:lnTo>
                    <a:pt x="18" y="2977"/>
                  </a:lnTo>
                  <a:lnTo>
                    <a:pt x="276" y="3323"/>
                  </a:lnTo>
                  <a:lnTo>
                    <a:pt x="498" y="3039"/>
                  </a:lnTo>
                  <a:lnTo>
                    <a:pt x="560" y="2950"/>
                  </a:lnTo>
                  <a:lnTo>
                    <a:pt x="560" y="1893"/>
                  </a:lnTo>
                  <a:lnTo>
                    <a:pt x="560" y="1075"/>
                  </a:lnTo>
                  <a:lnTo>
                    <a:pt x="560" y="0"/>
                  </a:lnTo>
                  <a:lnTo>
                    <a:pt x="0" y="0"/>
                  </a:lnTo>
                  <a:lnTo>
                    <a:pt x="0" y="222"/>
                  </a:lnTo>
                  <a:lnTo>
                    <a:pt x="0" y="907"/>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sp>
          <p:nvSpPr>
            <p:cNvPr id="86" name="Freeform 4"/>
            <p:cNvSpPr>
              <a:spLocks noChangeArrowheads="1"/>
            </p:cNvSpPr>
            <p:nvPr/>
          </p:nvSpPr>
          <p:spPr bwMode="auto">
            <a:xfrm>
              <a:off x="5459413" y="3322638"/>
              <a:ext cx="1587"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grpSp>
      <p:grpSp>
        <p:nvGrpSpPr>
          <p:cNvPr id="87" name="Group 86"/>
          <p:cNvGrpSpPr/>
          <p:nvPr/>
        </p:nvGrpSpPr>
        <p:grpSpPr>
          <a:xfrm rot="567281">
            <a:off x="5678017" y="4170443"/>
            <a:ext cx="195388" cy="378505"/>
            <a:chOff x="4903788" y="1646238"/>
            <a:chExt cx="1314450" cy="2546350"/>
          </a:xfrm>
          <a:solidFill>
            <a:schemeClr val="accent1">
              <a:lumMod val="50000"/>
            </a:schemeClr>
          </a:solidFill>
          <a:effectLst>
            <a:outerShdw blurRad="76200" dir="18900000" sy="23000" kx="-1200000" algn="bl" rotWithShape="0">
              <a:prstClr val="black">
                <a:alpha val="50000"/>
              </a:prstClr>
            </a:outerShdw>
          </a:effectLst>
        </p:grpSpPr>
        <p:sp>
          <p:nvSpPr>
            <p:cNvPr id="88" name="Freeform 1"/>
            <p:cNvSpPr>
              <a:spLocks noChangeArrowheads="1"/>
            </p:cNvSpPr>
            <p:nvPr/>
          </p:nvSpPr>
          <p:spPr bwMode="auto">
            <a:xfrm>
              <a:off x="4903788" y="1646238"/>
              <a:ext cx="1314450" cy="1228725"/>
            </a:xfrm>
            <a:custGeom>
              <a:avLst/>
              <a:gdLst>
                <a:gd name="T0" fmla="*/ 0 w 3653"/>
                <a:gd name="T1" fmla="*/ 3403 h 3413"/>
                <a:gd name="T2" fmla="*/ 0 w 3653"/>
                <a:gd name="T3" fmla="*/ 3403 h 3413"/>
                <a:gd name="T4" fmla="*/ 3652 w 3653"/>
                <a:gd name="T5" fmla="*/ 3412 h 3413"/>
                <a:gd name="T6" fmla="*/ 2719 w 3653"/>
                <a:gd name="T7" fmla="*/ 1813 h 3413"/>
                <a:gd name="T8" fmla="*/ 2719 w 3653"/>
                <a:gd name="T9" fmla="*/ 507 h 3413"/>
                <a:gd name="T10" fmla="*/ 3190 w 3653"/>
                <a:gd name="T11" fmla="*/ 507 h 3413"/>
                <a:gd name="T12" fmla="*/ 1831 w 3653"/>
                <a:gd name="T13" fmla="*/ 0 h 3413"/>
                <a:gd name="T14" fmla="*/ 471 w 3653"/>
                <a:gd name="T15" fmla="*/ 507 h 3413"/>
                <a:gd name="T16" fmla="*/ 942 w 3653"/>
                <a:gd name="T17" fmla="*/ 507 h 3413"/>
                <a:gd name="T18" fmla="*/ 942 w 3653"/>
                <a:gd name="T19" fmla="*/ 1813 h 3413"/>
                <a:gd name="T20" fmla="*/ 0 w 3653"/>
                <a:gd name="T21" fmla="*/ 3403 h 3413"/>
                <a:gd name="T22" fmla="*/ 0 w 3653"/>
                <a:gd name="T23" fmla="*/ 3403 h 3413"/>
                <a:gd name="T24" fmla="*/ 0 w 3653"/>
                <a:gd name="T25" fmla="*/ 3403 h 3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53" h="3413">
                  <a:moveTo>
                    <a:pt x="0" y="3403"/>
                  </a:moveTo>
                  <a:lnTo>
                    <a:pt x="0" y="3403"/>
                  </a:lnTo>
                  <a:cubicBezTo>
                    <a:pt x="3652" y="3412"/>
                    <a:pt x="3652" y="3412"/>
                    <a:pt x="3652" y="3412"/>
                  </a:cubicBezTo>
                  <a:cubicBezTo>
                    <a:pt x="3652" y="2728"/>
                    <a:pt x="3279" y="2123"/>
                    <a:pt x="2719" y="1813"/>
                  </a:cubicBezTo>
                  <a:cubicBezTo>
                    <a:pt x="2719" y="507"/>
                    <a:pt x="2719" y="507"/>
                    <a:pt x="2719" y="507"/>
                  </a:cubicBezTo>
                  <a:cubicBezTo>
                    <a:pt x="3190" y="507"/>
                    <a:pt x="3190" y="507"/>
                    <a:pt x="3190" y="507"/>
                  </a:cubicBezTo>
                  <a:cubicBezTo>
                    <a:pt x="3190" y="231"/>
                    <a:pt x="2586" y="0"/>
                    <a:pt x="1831" y="0"/>
                  </a:cubicBezTo>
                  <a:cubicBezTo>
                    <a:pt x="1076" y="0"/>
                    <a:pt x="471" y="222"/>
                    <a:pt x="471" y="507"/>
                  </a:cubicBezTo>
                  <a:cubicBezTo>
                    <a:pt x="942" y="507"/>
                    <a:pt x="942" y="507"/>
                    <a:pt x="942" y="507"/>
                  </a:cubicBezTo>
                  <a:cubicBezTo>
                    <a:pt x="942" y="1813"/>
                    <a:pt x="942" y="1813"/>
                    <a:pt x="942" y="1813"/>
                  </a:cubicBezTo>
                  <a:cubicBezTo>
                    <a:pt x="383" y="2123"/>
                    <a:pt x="0" y="2719"/>
                    <a:pt x="0" y="3403"/>
                  </a:cubicBezTo>
                  <a:close/>
                  <a:moveTo>
                    <a:pt x="0" y="3403"/>
                  </a:moveTo>
                  <a:lnTo>
                    <a:pt x="0" y="3403"/>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sp>
          <p:nvSpPr>
            <p:cNvPr id="89" name="Freeform 2"/>
            <p:cNvSpPr>
              <a:spLocks noChangeArrowheads="1"/>
            </p:cNvSpPr>
            <p:nvPr/>
          </p:nvSpPr>
          <p:spPr bwMode="auto">
            <a:xfrm>
              <a:off x="5459413" y="2995613"/>
              <a:ext cx="201612" cy="1196975"/>
            </a:xfrm>
            <a:custGeom>
              <a:avLst/>
              <a:gdLst>
                <a:gd name="T0" fmla="*/ 0 w 561"/>
                <a:gd name="T1" fmla="*/ 907 h 3324"/>
                <a:gd name="T2" fmla="*/ 0 w 561"/>
                <a:gd name="T3" fmla="*/ 1244 h 3324"/>
                <a:gd name="T4" fmla="*/ 0 w 561"/>
                <a:gd name="T5" fmla="*/ 2266 h 3324"/>
                <a:gd name="T6" fmla="*/ 0 w 561"/>
                <a:gd name="T7" fmla="*/ 2950 h 3324"/>
                <a:gd name="T8" fmla="*/ 18 w 561"/>
                <a:gd name="T9" fmla="*/ 2977 h 3324"/>
                <a:gd name="T10" fmla="*/ 276 w 561"/>
                <a:gd name="T11" fmla="*/ 3323 h 3324"/>
                <a:gd name="T12" fmla="*/ 498 w 561"/>
                <a:gd name="T13" fmla="*/ 3039 h 3324"/>
                <a:gd name="T14" fmla="*/ 560 w 561"/>
                <a:gd name="T15" fmla="*/ 2950 h 3324"/>
                <a:gd name="T16" fmla="*/ 560 w 561"/>
                <a:gd name="T17" fmla="*/ 1893 h 3324"/>
                <a:gd name="T18" fmla="*/ 560 w 561"/>
                <a:gd name="T19" fmla="*/ 1075 h 3324"/>
                <a:gd name="T20" fmla="*/ 560 w 561"/>
                <a:gd name="T21" fmla="*/ 0 h 3324"/>
                <a:gd name="T22" fmla="*/ 0 w 561"/>
                <a:gd name="T23" fmla="*/ 0 h 3324"/>
                <a:gd name="T24" fmla="*/ 0 w 561"/>
                <a:gd name="T25" fmla="*/ 222 h 3324"/>
                <a:gd name="T26" fmla="*/ 0 w 561"/>
                <a:gd name="T27" fmla="*/ 907 h 3324"/>
                <a:gd name="T28" fmla="*/ 0 w 561"/>
                <a:gd name="T29" fmla="*/ 907 h 3324"/>
                <a:gd name="T30" fmla="*/ 0 w 561"/>
                <a:gd name="T31" fmla="*/ 907 h 3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1" h="3324">
                  <a:moveTo>
                    <a:pt x="0" y="907"/>
                  </a:moveTo>
                  <a:lnTo>
                    <a:pt x="0" y="1244"/>
                  </a:lnTo>
                  <a:lnTo>
                    <a:pt x="0" y="2266"/>
                  </a:lnTo>
                  <a:lnTo>
                    <a:pt x="0" y="2950"/>
                  </a:lnTo>
                  <a:lnTo>
                    <a:pt x="18" y="2977"/>
                  </a:lnTo>
                  <a:lnTo>
                    <a:pt x="276" y="3323"/>
                  </a:lnTo>
                  <a:lnTo>
                    <a:pt x="498" y="3039"/>
                  </a:lnTo>
                  <a:lnTo>
                    <a:pt x="560" y="2950"/>
                  </a:lnTo>
                  <a:lnTo>
                    <a:pt x="560" y="1893"/>
                  </a:lnTo>
                  <a:lnTo>
                    <a:pt x="560" y="1075"/>
                  </a:lnTo>
                  <a:lnTo>
                    <a:pt x="560" y="0"/>
                  </a:lnTo>
                  <a:lnTo>
                    <a:pt x="0" y="0"/>
                  </a:lnTo>
                  <a:lnTo>
                    <a:pt x="0" y="222"/>
                  </a:lnTo>
                  <a:lnTo>
                    <a:pt x="0" y="907"/>
                  </a:lnTo>
                  <a:close/>
                  <a:moveTo>
                    <a:pt x="0" y="907"/>
                  </a:moveTo>
                  <a:lnTo>
                    <a:pt x="0" y="907"/>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sp>
          <p:nvSpPr>
            <p:cNvPr id="90" name="Freeform 3"/>
            <p:cNvSpPr>
              <a:spLocks noChangeArrowheads="1"/>
            </p:cNvSpPr>
            <p:nvPr/>
          </p:nvSpPr>
          <p:spPr bwMode="auto">
            <a:xfrm>
              <a:off x="5459413" y="2995613"/>
              <a:ext cx="201612" cy="1196975"/>
            </a:xfrm>
            <a:custGeom>
              <a:avLst/>
              <a:gdLst>
                <a:gd name="T0" fmla="*/ 0 w 561"/>
                <a:gd name="T1" fmla="*/ 907 h 3324"/>
                <a:gd name="T2" fmla="*/ 0 w 561"/>
                <a:gd name="T3" fmla="*/ 1244 h 3324"/>
                <a:gd name="T4" fmla="*/ 0 w 561"/>
                <a:gd name="T5" fmla="*/ 2266 h 3324"/>
                <a:gd name="T6" fmla="*/ 0 w 561"/>
                <a:gd name="T7" fmla="*/ 2950 h 3324"/>
                <a:gd name="T8" fmla="*/ 18 w 561"/>
                <a:gd name="T9" fmla="*/ 2977 h 3324"/>
                <a:gd name="T10" fmla="*/ 276 w 561"/>
                <a:gd name="T11" fmla="*/ 3323 h 3324"/>
                <a:gd name="T12" fmla="*/ 498 w 561"/>
                <a:gd name="T13" fmla="*/ 3039 h 3324"/>
                <a:gd name="T14" fmla="*/ 560 w 561"/>
                <a:gd name="T15" fmla="*/ 2950 h 3324"/>
                <a:gd name="T16" fmla="*/ 560 w 561"/>
                <a:gd name="T17" fmla="*/ 1893 h 3324"/>
                <a:gd name="T18" fmla="*/ 560 w 561"/>
                <a:gd name="T19" fmla="*/ 1075 h 3324"/>
                <a:gd name="T20" fmla="*/ 560 w 561"/>
                <a:gd name="T21" fmla="*/ 0 h 3324"/>
                <a:gd name="T22" fmla="*/ 0 w 561"/>
                <a:gd name="T23" fmla="*/ 0 h 3324"/>
                <a:gd name="T24" fmla="*/ 0 w 561"/>
                <a:gd name="T25" fmla="*/ 222 h 3324"/>
                <a:gd name="T26" fmla="*/ 0 w 561"/>
                <a:gd name="T27" fmla="*/ 907 h 3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1" h="3324">
                  <a:moveTo>
                    <a:pt x="0" y="907"/>
                  </a:moveTo>
                  <a:lnTo>
                    <a:pt x="0" y="1244"/>
                  </a:lnTo>
                  <a:lnTo>
                    <a:pt x="0" y="2266"/>
                  </a:lnTo>
                  <a:lnTo>
                    <a:pt x="0" y="2950"/>
                  </a:lnTo>
                  <a:lnTo>
                    <a:pt x="18" y="2977"/>
                  </a:lnTo>
                  <a:lnTo>
                    <a:pt x="276" y="3323"/>
                  </a:lnTo>
                  <a:lnTo>
                    <a:pt x="498" y="3039"/>
                  </a:lnTo>
                  <a:lnTo>
                    <a:pt x="560" y="2950"/>
                  </a:lnTo>
                  <a:lnTo>
                    <a:pt x="560" y="1893"/>
                  </a:lnTo>
                  <a:lnTo>
                    <a:pt x="560" y="1075"/>
                  </a:lnTo>
                  <a:lnTo>
                    <a:pt x="560" y="0"/>
                  </a:lnTo>
                  <a:lnTo>
                    <a:pt x="0" y="0"/>
                  </a:lnTo>
                  <a:lnTo>
                    <a:pt x="0" y="222"/>
                  </a:lnTo>
                  <a:lnTo>
                    <a:pt x="0" y="907"/>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sp>
          <p:nvSpPr>
            <p:cNvPr id="91" name="Freeform 4"/>
            <p:cNvSpPr>
              <a:spLocks noChangeArrowheads="1"/>
            </p:cNvSpPr>
            <p:nvPr/>
          </p:nvSpPr>
          <p:spPr bwMode="auto">
            <a:xfrm>
              <a:off x="5459413" y="3322638"/>
              <a:ext cx="1587"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grpSp>
      <p:grpSp>
        <p:nvGrpSpPr>
          <p:cNvPr id="92" name="Group 91"/>
          <p:cNvGrpSpPr/>
          <p:nvPr/>
        </p:nvGrpSpPr>
        <p:grpSpPr>
          <a:xfrm rot="567281">
            <a:off x="7038819" y="4929416"/>
            <a:ext cx="195388" cy="378505"/>
            <a:chOff x="4903788" y="1646238"/>
            <a:chExt cx="1314450" cy="2546350"/>
          </a:xfrm>
          <a:solidFill>
            <a:schemeClr val="accent1">
              <a:lumMod val="50000"/>
            </a:schemeClr>
          </a:solidFill>
          <a:effectLst>
            <a:outerShdw blurRad="76200" dir="18900000" sy="23000" kx="-1200000" algn="bl" rotWithShape="0">
              <a:prstClr val="black">
                <a:alpha val="50000"/>
              </a:prstClr>
            </a:outerShdw>
          </a:effectLst>
        </p:grpSpPr>
        <p:sp>
          <p:nvSpPr>
            <p:cNvPr id="93" name="Freeform 1"/>
            <p:cNvSpPr>
              <a:spLocks noChangeArrowheads="1"/>
            </p:cNvSpPr>
            <p:nvPr/>
          </p:nvSpPr>
          <p:spPr bwMode="auto">
            <a:xfrm>
              <a:off x="4903788" y="1646238"/>
              <a:ext cx="1314450" cy="1228725"/>
            </a:xfrm>
            <a:custGeom>
              <a:avLst/>
              <a:gdLst>
                <a:gd name="T0" fmla="*/ 0 w 3653"/>
                <a:gd name="T1" fmla="*/ 3403 h 3413"/>
                <a:gd name="T2" fmla="*/ 0 w 3653"/>
                <a:gd name="T3" fmla="*/ 3403 h 3413"/>
                <a:gd name="T4" fmla="*/ 3652 w 3653"/>
                <a:gd name="T5" fmla="*/ 3412 h 3413"/>
                <a:gd name="T6" fmla="*/ 2719 w 3653"/>
                <a:gd name="T7" fmla="*/ 1813 h 3413"/>
                <a:gd name="T8" fmla="*/ 2719 w 3653"/>
                <a:gd name="T9" fmla="*/ 507 h 3413"/>
                <a:gd name="T10" fmla="*/ 3190 w 3653"/>
                <a:gd name="T11" fmla="*/ 507 h 3413"/>
                <a:gd name="T12" fmla="*/ 1831 w 3653"/>
                <a:gd name="T13" fmla="*/ 0 h 3413"/>
                <a:gd name="T14" fmla="*/ 471 w 3653"/>
                <a:gd name="T15" fmla="*/ 507 h 3413"/>
                <a:gd name="T16" fmla="*/ 942 w 3653"/>
                <a:gd name="T17" fmla="*/ 507 h 3413"/>
                <a:gd name="T18" fmla="*/ 942 w 3653"/>
                <a:gd name="T19" fmla="*/ 1813 h 3413"/>
                <a:gd name="T20" fmla="*/ 0 w 3653"/>
                <a:gd name="T21" fmla="*/ 3403 h 3413"/>
                <a:gd name="T22" fmla="*/ 0 w 3653"/>
                <a:gd name="T23" fmla="*/ 3403 h 3413"/>
                <a:gd name="T24" fmla="*/ 0 w 3653"/>
                <a:gd name="T25" fmla="*/ 3403 h 3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53" h="3413">
                  <a:moveTo>
                    <a:pt x="0" y="3403"/>
                  </a:moveTo>
                  <a:lnTo>
                    <a:pt x="0" y="3403"/>
                  </a:lnTo>
                  <a:cubicBezTo>
                    <a:pt x="3652" y="3412"/>
                    <a:pt x="3652" y="3412"/>
                    <a:pt x="3652" y="3412"/>
                  </a:cubicBezTo>
                  <a:cubicBezTo>
                    <a:pt x="3652" y="2728"/>
                    <a:pt x="3279" y="2123"/>
                    <a:pt x="2719" y="1813"/>
                  </a:cubicBezTo>
                  <a:cubicBezTo>
                    <a:pt x="2719" y="507"/>
                    <a:pt x="2719" y="507"/>
                    <a:pt x="2719" y="507"/>
                  </a:cubicBezTo>
                  <a:cubicBezTo>
                    <a:pt x="3190" y="507"/>
                    <a:pt x="3190" y="507"/>
                    <a:pt x="3190" y="507"/>
                  </a:cubicBezTo>
                  <a:cubicBezTo>
                    <a:pt x="3190" y="231"/>
                    <a:pt x="2586" y="0"/>
                    <a:pt x="1831" y="0"/>
                  </a:cubicBezTo>
                  <a:cubicBezTo>
                    <a:pt x="1076" y="0"/>
                    <a:pt x="471" y="222"/>
                    <a:pt x="471" y="507"/>
                  </a:cubicBezTo>
                  <a:cubicBezTo>
                    <a:pt x="942" y="507"/>
                    <a:pt x="942" y="507"/>
                    <a:pt x="942" y="507"/>
                  </a:cubicBezTo>
                  <a:cubicBezTo>
                    <a:pt x="942" y="1813"/>
                    <a:pt x="942" y="1813"/>
                    <a:pt x="942" y="1813"/>
                  </a:cubicBezTo>
                  <a:cubicBezTo>
                    <a:pt x="383" y="2123"/>
                    <a:pt x="0" y="2719"/>
                    <a:pt x="0" y="3403"/>
                  </a:cubicBezTo>
                  <a:close/>
                  <a:moveTo>
                    <a:pt x="0" y="3403"/>
                  </a:moveTo>
                  <a:lnTo>
                    <a:pt x="0" y="3403"/>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sp>
          <p:nvSpPr>
            <p:cNvPr id="94" name="Freeform 2"/>
            <p:cNvSpPr>
              <a:spLocks noChangeArrowheads="1"/>
            </p:cNvSpPr>
            <p:nvPr/>
          </p:nvSpPr>
          <p:spPr bwMode="auto">
            <a:xfrm>
              <a:off x="5459413" y="2995613"/>
              <a:ext cx="201612" cy="1196975"/>
            </a:xfrm>
            <a:custGeom>
              <a:avLst/>
              <a:gdLst>
                <a:gd name="T0" fmla="*/ 0 w 561"/>
                <a:gd name="T1" fmla="*/ 907 h 3324"/>
                <a:gd name="T2" fmla="*/ 0 w 561"/>
                <a:gd name="T3" fmla="*/ 1244 h 3324"/>
                <a:gd name="T4" fmla="*/ 0 w 561"/>
                <a:gd name="T5" fmla="*/ 2266 h 3324"/>
                <a:gd name="T6" fmla="*/ 0 w 561"/>
                <a:gd name="T7" fmla="*/ 2950 h 3324"/>
                <a:gd name="T8" fmla="*/ 18 w 561"/>
                <a:gd name="T9" fmla="*/ 2977 h 3324"/>
                <a:gd name="T10" fmla="*/ 276 w 561"/>
                <a:gd name="T11" fmla="*/ 3323 h 3324"/>
                <a:gd name="T12" fmla="*/ 498 w 561"/>
                <a:gd name="T13" fmla="*/ 3039 h 3324"/>
                <a:gd name="T14" fmla="*/ 560 w 561"/>
                <a:gd name="T15" fmla="*/ 2950 h 3324"/>
                <a:gd name="T16" fmla="*/ 560 w 561"/>
                <a:gd name="T17" fmla="*/ 1893 h 3324"/>
                <a:gd name="T18" fmla="*/ 560 w 561"/>
                <a:gd name="T19" fmla="*/ 1075 h 3324"/>
                <a:gd name="T20" fmla="*/ 560 w 561"/>
                <a:gd name="T21" fmla="*/ 0 h 3324"/>
                <a:gd name="T22" fmla="*/ 0 w 561"/>
                <a:gd name="T23" fmla="*/ 0 h 3324"/>
                <a:gd name="T24" fmla="*/ 0 w 561"/>
                <a:gd name="T25" fmla="*/ 222 h 3324"/>
                <a:gd name="T26" fmla="*/ 0 w 561"/>
                <a:gd name="T27" fmla="*/ 907 h 3324"/>
                <a:gd name="T28" fmla="*/ 0 w 561"/>
                <a:gd name="T29" fmla="*/ 907 h 3324"/>
                <a:gd name="T30" fmla="*/ 0 w 561"/>
                <a:gd name="T31" fmla="*/ 907 h 3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1" h="3324">
                  <a:moveTo>
                    <a:pt x="0" y="907"/>
                  </a:moveTo>
                  <a:lnTo>
                    <a:pt x="0" y="1244"/>
                  </a:lnTo>
                  <a:lnTo>
                    <a:pt x="0" y="2266"/>
                  </a:lnTo>
                  <a:lnTo>
                    <a:pt x="0" y="2950"/>
                  </a:lnTo>
                  <a:lnTo>
                    <a:pt x="18" y="2977"/>
                  </a:lnTo>
                  <a:lnTo>
                    <a:pt x="276" y="3323"/>
                  </a:lnTo>
                  <a:lnTo>
                    <a:pt x="498" y="3039"/>
                  </a:lnTo>
                  <a:lnTo>
                    <a:pt x="560" y="2950"/>
                  </a:lnTo>
                  <a:lnTo>
                    <a:pt x="560" y="1893"/>
                  </a:lnTo>
                  <a:lnTo>
                    <a:pt x="560" y="1075"/>
                  </a:lnTo>
                  <a:lnTo>
                    <a:pt x="560" y="0"/>
                  </a:lnTo>
                  <a:lnTo>
                    <a:pt x="0" y="0"/>
                  </a:lnTo>
                  <a:lnTo>
                    <a:pt x="0" y="222"/>
                  </a:lnTo>
                  <a:lnTo>
                    <a:pt x="0" y="907"/>
                  </a:lnTo>
                  <a:close/>
                  <a:moveTo>
                    <a:pt x="0" y="907"/>
                  </a:moveTo>
                  <a:lnTo>
                    <a:pt x="0" y="907"/>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sp>
          <p:nvSpPr>
            <p:cNvPr id="95" name="Freeform 3"/>
            <p:cNvSpPr>
              <a:spLocks noChangeArrowheads="1"/>
            </p:cNvSpPr>
            <p:nvPr/>
          </p:nvSpPr>
          <p:spPr bwMode="auto">
            <a:xfrm>
              <a:off x="5459413" y="2995613"/>
              <a:ext cx="201612" cy="1196975"/>
            </a:xfrm>
            <a:custGeom>
              <a:avLst/>
              <a:gdLst>
                <a:gd name="T0" fmla="*/ 0 w 561"/>
                <a:gd name="T1" fmla="*/ 907 h 3324"/>
                <a:gd name="T2" fmla="*/ 0 w 561"/>
                <a:gd name="T3" fmla="*/ 1244 h 3324"/>
                <a:gd name="T4" fmla="*/ 0 w 561"/>
                <a:gd name="T5" fmla="*/ 2266 h 3324"/>
                <a:gd name="T6" fmla="*/ 0 w 561"/>
                <a:gd name="T7" fmla="*/ 2950 h 3324"/>
                <a:gd name="T8" fmla="*/ 18 w 561"/>
                <a:gd name="T9" fmla="*/ 2977 h 3324"/>
                <a:gd name="T10" fmla="*/ 276 w 561"/>
                <a:gd name="T11" fmla="*/ 3323 h 3324"/>
                <a:gd name="T12" fmla="*/ 498 w 561"/>
                <a:gd name="T13" fmla="*/ 3039 h 3324"/>
                <a:gd name="T14" fmla="*/ 560 w 561"/>
                <a:gd name="T15" fmla="*/ 2950 h 3324"/>
                <a:gd name="T16" fmla="*/ 560 w 561"/>
                <a:gd name="T17" fmla="*/ 1893 h 3324"/>
                <a:gd name="T18" fmla="*/ 560 w 561"/>
                <a:gd name="T19" fmla="*/ 1075 h 3324"/>
                <a:gd name="T20" fmla="*/ 560 w 561"/>
                <a:gd name="T21" fmla="*/ 0 h 3324"/>
                <a:gd name="T22" fmla="*/ 0 w 561"/>
                <a:gd name="T23" fmla="*/ 0 h 3324"/>
                <a:gd name="T24" fmla="*/ 0 w 561"/>
                <a:gd name="T25" fmla="*/ 222 h 3324"/>
                <a:gd name="T26" fmla="*/ 0 w 561"/>
                <a:gd name="T27" fmla="*/ 907 h 3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1" h="3324">
                  <a:moveTo>
                    <a:pt x="0" y="907"/>
                  </a:moveTo>
                  <a:lnTo>
                    <a:pt x="0" y="1244"/>
                  </a:lnTo>
                  <a:lnTo>
                    <a:pt x="0" y="2266"/>
                  </a:lnTo>
                  <a:lnTo>
                    <a:pt x="0" y="2950"/>
                  </a:lnTo>
                  <a:lnTo>
                    <a:pt x="18" y="2977"/>
                  </a:lnTo>
                  <a:lnTo>
                    <a:pt x="276" y="3323"/>
                  </a:lnTo>
                  <a:lnTo>
                    <a:pt x="498" y="3039"/>
                  </a:lnTo>
                  <a:lnTo>
                    <a:pt x="560" y="2950"/>
                  </a:lnTo>
                  <a:lnTo>
                    <a:pt x="560" y="1893"/>
                  </a:lnTo>
                  <a:lnTo>
                    <a:pt x="560" y="1075"/>
                  </a:lnTo>
                  <a:lnTo>
                    <a:pt x="560" y="0"/>
                  </a:lnTo>
                  <a:lnTo>
                    <a:pt x="0" y="0"/>
                  </a:lnTo>
                  <a:lnTo>
                    <a:pt x="0" y="222"/>
                  </a:lnTo>
                  <a:lnTo>
                    <a:pt x="0" y="907"/>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sp>
          <p:nvSpPr>
            <p:cNvPr id="96" name="Freeform 4"/>
            <p:cNvSpPr>
              <a:spLocks noChangeArrowheads="1"/>
            </p:cNvSpPr>
            <p:nvPr/>
          </p:nvSpPr>
          <p:spPr bwMode="auto">
            <a:xfrm>
              <a:off x="5459413" y="3322638"/>
              <a:ext cx="1587"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grpSp>
      <p:grpSp>
        <p:nvGrpSpPr>
          <p:cNvPr id="97" name="Group 96"/>
          <p:cNvGrpSpPr/>
          <p:nvPr/>
        </p:nvGrpSpPr>
        <p:grpSpPr>
          <a:xfrm rot="567281">
            <a:off x="5296315" y="3982917"/>
            <a:ext cx="195388" cy="378505"/>
            <a:chOff x="4903788" y="1646238"/>
            <a:chExt cx="1314450" cy="2546350"/>
          </a:xfrm>
          <a:solidFill>
            <a:schemeClr val="accent1">
              <a:lumMod val="50000"/>
            </a:schemeClr>
          </a:solidFill>
          <a:effectLst>
            <a:outerShdw blurRad="76200" dir="18900000" sy="23000" kx="-1200000" algn="bl" rotWithShape="0">
              <a:prstClr val="black">
                <a:alpha val="50000"/>
              </a:prstClr>
            </a:outerShdw>
          </a:effectLst>
        </p:grpSpPr>
        <p:sp>
          <p:nvSpPr>
            <p:cNvPr id="98" name="Freeform 1"/>
            <p:cNvSpPr>
              <a:spLocks noChangeArrowheads="1"/>
            </p:cNvSpPr>
            <p:nvPr/>
          </p:nvSpPr>
          <p:spPr bwMode="auto">
            <a:xfrm>
              <a:off x="4903788" y="1646238"/>
              <a:ext cx="1314450" cy="1228725"/>
            </a:xfrm>
            <a:custGeom>
              <a:avLst/>
              <a:gdLst>
                <a:gd name="T0" fmla="*/ 0 w 3653"/>
                <a:gd name="T1" fmla="*/ 3403 h 3413"/>
                <a:gd name="T2" fmla="*/ 0 w 3653"/>
                <a:gd name="T3" fmla="*/ 3403 h 3413"/>
                <a:gd name="T4" fmla="*/ 3652 w 3653"/>
                <a:gd name="T5" fmla="*/ 3412 h 3413"/>
                <a:gd name="T6" fmla="*/ 2719 w 3653"/>
                <a:gd name="T7" fmla="*/ 1813 h 3413"/>
                <a:gd name="T8" fmla="*/ 2719 w 3653"/>
                <a:gd name="T9" fmla="*/ 507 h 3413"/>
                <a:gd name="T10" fmla="*/ 3190 w 3653"/>
                <a:gd name="T11" fmla="*/ 507 h 3413"/>
                <a:gd name="T12" fmla="*/ 1831 w 3653"/>
                <a:gd name="T13" fmla="*/ 0 h 3413"/>
                <a:gd name="T14" fmla="*/ 471 w 3653"/>
                <a:gd name="T15" fmla="*/ 507 h 3413"/>
                <a:gd name="T16" fmla="*/ 942 w 3653"/>
                <a:gd name="T17" fmla="*/ 507 h 3413"/>
                <a:gd name="T18" fmla="*/ 942 w 3653"/>
                <a:gd name="T19" fmla="*/ 1813 h 3413"/>
                <a:gd name="T20" fmla="*/ 0 w 3653"/>
                <a:gd name="T21" fmla="*/ 3403 h 3413"/>
                <a:gd name="T22" fmla="*/ 0 w 3653"/>
                <a:gd name="T23" fmla="*/ 3403 h 3413"/>
                <a:gd name="T24" fmla="*/ 0 w 3653"/>
                <a:gd name="T25" fmla="*/ 3403 h 3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53" h="3413">
                  <a:moveTo>
                    <a:pt x="0" y="3403"/>
                  </a:moveTo>
                  <a:lnTo>
                    <a:pt x="0" y="3403"/>
                  </a:lnTo>
                  <a:cubicBezTo>
                    <a:pt x="3652" y="3412"/>
                    <a:pt x="3652" y="3412"/>
                    <a:pt x="3652" y="3412"/>
                  </a:cubicBezTo>
                  <a:cubicBezTo>
                    <a:pt x="3652" y="2728"/>
                    <a:pt x="3279" y="2123"/>
                    <a:pt x="2719" y="1813"/>
                  </a:cubicBezTo>
                  <a:cubicBezTo>
                    <a:pt x="2719" y="507"/>
                    <a:pt x="2719" y="507"/>
                    <a:pt x="2719" y="507"/>
                  </a:cubicBezTo>
                  <a:cubicBezTo>
                    <a:pt x="3190" y="507"/>
                    <a:pt x="3190" y="507"/>
                    <a:pt x="3190" y="507"/>
                  </a:cubicBezTo>
                  <a:cubicBezTo>
                    <a:pt x="3190" y="231"/>
                    <a:pt x="2586" y="0"/>
                    <a:pt x="1831" y="0"/>
                  </a:cubicBezTo>
                  <a:cubicBezTo>
                    <a:pt x="1076" y="0"/>
                    <a:pt x="471" y="222"/>
                    <a:pt x="471" y="507"/>
                  </a:cubicBezTo>
                  <a:cubicBezTo>
                    <a:pt x="942" y="507"/>
                    <a:pt x="942" y="507"/>
                    <a:pt x="942" y="507"/>
                  </a:cubicBezTo>
                  <a:cubicBezTo>
                    <a:pt x="942" y="1813"/>
                    <a:pt x="942" y="1813"/>
                    <a:pt x="942" y="1813"/>
                  </a:cubicBezTo>
                  <a:cubicBezTo>
                    <a:pt x="383" y="2123"/>
                    <a:pt x="0" y="2719"/>
                    <a:pt x="0" y="3403"/>
                  </a:cubicBezTo>
                  <a:close/>
                  <a:moveTo>
                    <a:pt x="0" y="3403"/>
                  </a:moveTo>
                  <a:lnTo>
                    <a:pt x="0" y="3403"/>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sp>
          <p:nvSpPr>
            <p:cNvPr id="99" name="Freeform 2"/>
            <p:cNvSpPr>
              <a:spLocks noChangeArrowheads="1"/>
            </p:cNvSpPr>
            <p:nvPr/>
          </p:nvSpPr>
          <p:spPr bwMode="auto">
            <a:xfrm>
              <a:off x="5459413" y="2995613"/>
              <a:ext cx="201612" cy="1196975"/>
            </a:xfrm>
            <a:custGeom>
              <a:avLst/>
              <a:gdLst>
                <a:gd name="T0" fmla="*/ 0 w 561"/>
                <a:gd name="T1" fmla="*/ 907 h 3324"/>
                <a:gd name="T2" fmla="*/ 0 w 561"/>
                <a:gd name="T3" fmla="*/ 1244 h 3324"/>
                <a:gd name="T4" fmla="*/ 0 w 561"/>
                <a:gd name="T5" fmla="*/ 2266 h 3324"/>
                <a:gd name="T6" fmla="*/ 0 w 561"/>
                <a:gd name="T7" fmla="*/ 2950 h 3324"/>
                <a:gd name="T8" fmla="*/ 18 w 561"/>
                <a:gd name="T9" fmla="*/ 2977 h 3324"/>
                <a:gd name="T10" fmla="*/ 276 w 561"/>
                <a:gd name="T11" fmla="*/ 3323 h 3324"/>
                <a:gd name="T12" fmla="*/ 498 w 561"/>
                <a:gd name="T13" fmla="*/ 3039 h 3324"/>
                <a:gd name="T14" fmla="*/ 560 w 561"/>
                <a:gd name="T15" fmla="*/ 2950 h 3324"/>
                <a:gd name="T16" fmla="*/ 560 w 561"/>
                <a:gd name="T17" fmla="*/ 1893 h 3324"/>
                <a:gd name="T18" fmla="*/ 560 w 561"/>
                <a:gd name="T19" fmla="*/ 1075 h 3324"/>
                <a:gd name="T20" fmla="*/ 560 w 561"/>
                <a:gd name="T21" fmla="*/ 0 h 3324"/>
                <a:gd name="T22" fmla="*/ 0 w 561"/>
                <a:gd name="T23" fmla="*/ 0 h 3324"/>
                <a:gd name="T24" fmla="*/ 0 w 561"/>
                <a:gd name="T25" fmla="*/ 222 h 3324"/>
                <a:gd name="T26" fmla="*/ 0 w 561"/>
                <a:gd name="T27" fmla="*/ 907 h 3324"/>
                <a:gd name="T28" fmla="*/ 0 w 561"/>
                <a:gd name="T29" fmla="*/ 907 h 3324"/>
                <a:gd name="T30" fmla="*/ 0 w 561"/>
                <a:gd name="T31" fmla="*/ 907 h 3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1" h="3324">
                  <a:moveTo>
                    <a:pt x="0" y="907"/>
                  </a:moveTo>
                  <a:lnTo>
                    <a:pt x="0" y="1244"/>
                  </a:lnTo>
                  <a:lnTo>
                    <a:pt x="0" y="2266"/>
                  </a:lnTo>
                  <a:lnTo>
                    <a:pt x="0" y="2950"/>
                  </a:lnTo>
                  <a:lnTo>
                    <a:pt x="18" y="2977"/>
                  </a:lnTo>
                  <a:lnTo>
                    <a:pt x="276" y="3323"/>
                  </a:lnTo>
                  <a:lnTo>
                    <a:pt x="498" y="3039"/>
                  </a:lnTo>
                  <a:lnTo>
                    <a:pt x="560" y="2950"/>
                  </a:lnTo>
                  <a:lnTo>
                    <a:pt x="560" y="1893"/>
                  </a:lnTo>
                  <a:lnTo>
                    <a:pt x="560" y="1075"/>
                  </a:lnTo>
                  <a:lnTo>
                    <a:pt x="560" y="0"/>
                  </a:lnTo>
                  <a:lnTo>
                    <a:pt x="0" y="0"/>
                  </a:lnTo>
                  <a:lnTo>
                    <a:pt x="0" y="222"/>
                  </a:lnTo>
                  <a:lnTo>
                    <a:pt x="0" y="907"/>
                  </a:lnTo>
                  <a:close/>
                  <a:moveTo>
                    <a:pt x="0" y="907"/>
                  </a:moveTo>
                  <a:lnTo>
                    <a:pt x="0" y="907"/>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sp>
          <p:nvSpPr>
            <p:cNvPr id="100" name="Freeform 3"/>
            <p:cNvSpPr>
              <a:spLocks noChangeArrowheads="1"/>
            </p:cNvSpPr>
            <p:nvPr/>
          </p:nvSpPr>
          <p:spPr bwMode="auto">
            <a:xfrm>
              <a:off x="5459413" y="2995613"/>
              <a:ext cx="201612" cy="1196975"/>
            </a:xfrm>
            <a:custGeom>
              <a:avLst/>
              <a:gdLst>
                <a:gd name="T0" fmla="*/ 0 w 561"/>
                <a:gd name="T1" fmla="*/ 907 h 3324"/>
                <a:gd name="T2" fmla="*/ 0 w 561"/>
                <a:gd name="T3" fmla="*/ 1244 h 3324"/>
                <a:gd name="T4" fmla="*/ 0 w 561"/>
                <a:gd name="T5" fmla="*/ 2266 h 3324"/>
                <a:gd name="T6" fmla="*/ 0 w 561"/>
                <a:gd name="T7" fmla="*/ 2950 h 3324"/>
                <a:gd name="T8" fmla="*/ 18 w 561"/>
                <a:gd name="T9" fmla="*/ 2977 h 3324"/>
                <a:gd name="T10" fmla="*/ 276 w 561"/>
                <a:gd name="T11" fmla="*/ 3323 h 3324"/>
                <a:gd name="T12" fmla="*/ 498 w 561"/>
                <a:gd name="T13" fmla="*/ 3039 h 3324"/>
                <a:gd name="T14" fmla="*/ 560 w 561"/>
                <a:gd name="T15" fmla="*/ 2950 h 3324"/>
                <a:gd name="T16" fmla="*/ 560 w 561"/>
                <a:gd name="T17" fmla="*/ 1893 h 3324"/>
                <a:gd name="T18" fmla="*/ 560 w 561"/>
                <a:gd name="T19" fmla="*/ 1075 h 3324"/>
                <a:gd name="T20" fmla="*/ 560 w 561"/>
                <a:gd name="T21" fmla="*/ 0 h 3324"/>
                <a:gd name="T22" fmla="*/ 0 w 561"/>
                <a:gd name="T23" fmla="*/ 0 h 3324"/>
                <a:gd name="T24" fmla="*/ 0 w 561"/>
                <a:gd name="T25" fmla="*/ 222 h 3324"/>
                <a:gd name="T26" fmla="*/ 0 w 561"/>
                <a:gd name="T27" fmla="*/ 907 h 3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1" h="3324">
                  <a:moveTo>
                    <a:pt x="0" y="907"/>
                  </a:moveTo>
                  <a:lnTo>
                    <a:pt x="0" y="1244"/>
                  </a:lnTo>
                  <a:lnTo>
                    <a:pt x="0" y="2266"/>
                  </a:lnTo>
                  <a:lnTo>
                    <a:pt x="0" y="2950"/>
                  </a:lnTo>
                  <a:lnTo>
                    <a:pt x="18" y="2977"/>
                  </a:lnTo>
                  <a:lnTo>
                    <a:pt x="276" y="3323"/>
                  </a:lnTo>
                  <a:lnTo>
                    <a:pt x="498" y="3039"/>
                  </a:lnTo>
                  <a:lnTo>
                    <a:pt x="560" y="2950"/>
                  </a:lnTo>
                  <a:lnTo>
                    <a:pt x="560" y="1893"/>
                  </a:lnTo>
                  <a:lnTo>
                    <a:pt x="560" y="1075"/>
                  </a:lnTo>
                  <a:lnTo>
                    <a:pt x="560" y="0"/>
                  </a:lnTo>
                  <a:lnTo>
                    <a:pt x="0" y="0"/>
                  </a:lnTo>
                  <a:lnTo>
                    <a:pt x="0" y="222"/>
                  </a:lnTo>
                  <a:lnTo>
                    <a:pt x="0" y="907"/>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sp>
          <p:nvSpPr>
            <p:cNvPr id="101" name="Freeform 4"/>
            <p:cNvSpPr>
              <a:spLocks noChangeArrowheads="1"/>
            </p:cNvSpPr>
            <p:nvPr/>
          </p:nvSpPr>
          <p:spPr bwMode="auto">
            <a:xfrm>
              <a:off x="5459413" y="3322638"/>
              <a:ext cx="1587"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grpSp>
      <p:grpSp>
        <p:nvGrpSpPr>
          <p:cNvPr id="102" name="Group 101"/>
          <p:cNvGrpSpPr/>
          <p:nvPr/>
        </p:nvGrpSpPr>
        <p:grpSpPr>
          <a:xfrm rot="567281">
            <a:off x="3658015" y="4316530"/>
            <a:ext cx="195388" cy="378505"/>
            <a:chOff x="4903788" y="1646238"/>
            <a:chExt cx="1314450" cy="2546350"/>
          </a:xfrm>
          <a:solidFill>
            <a:schemeClr val="accent1">
              <a:lumMod val="50000"/>
            </a:schemeClr>
          </a:solidFill>
          <a:effectLst>
            <a:outerShdw blurRad="76200" dir="18900000" sy="23000" kx="-1200000" algn="bl" rotWithShape="0">
              <a:prstClr val="black">
                <a:alpha val="50000"/>
              </a:prstClr>
            </a:outerShdw>
          </a:effectLst>
        </p:grpSpPr>
        <p:sp>
          <p:nvSpPr>
            <p:cNvPr id="103" name="Freeform 1"/>
            <p:cNvSpPr>
              <a:spLocks noChangeArrowheads="1"/>
            </p:cNvSpPr>
            <p:nvPr/>
          </p:nvSpPr>
          <p:spPr bwMode="auto">
            <a:xfrm>
              <a:off x="4903788" y="1646238"/>
              <a:ext cx="1314450" cy="1228725"/>
            </a:xfrm>
            <a:custGeom>
              <a:avLst/>
              <a:gdLst>
                <a:gd name="T0" fmla="*/ 0 w 3653"/>
                <a:gd name="T1" fmla="*/ 3403 h 3413"/>
                <a:gd name="T2" fmla="*/ 0 w 3653"/>
                <a:gd name="T3" fmla="*/ 3403 h 3413"/>
                <a:gd name="T4" fmla="*/ 3652 w 3653"/>
                <a:gd name="T5" fmla="*/ 3412 h 3413"/>
                <a:gd name="T6" fmla="*/ 2719 w 3653"/>
                <a:gd name="T7" fmla="*/ 1813 h 3413"/>
                <a:gd name="T8" fmla="*/ 2719 w 3653"/>
                <a:gd name="T9" fmla="*/ 507 h 3413"/>
                <a:gd name="T10" fmla="*/ 3190 w 3653"/>
                <a:gd name="T11" fmla="*/ 507 h 3413"/>
                <a:gd name="T12" fmla="*/ 1831 w 3653"/>
                <a:gd name="T13" fmla="*/ 0 h 3413"/>
                <a:gd name="T14" fmla="*/ 471 w 3653"/>
                <a:gd name="T15" fmla="*/ 507 h 3413"/>
                <a:gd name="T16" fmla="*/ 942 w 3653"/>
                <a:gd name="T17" fmla="*/ 507 h 3413"/>
                <a:gd name="T18" fmla="*/ 942 w 3653"/>
                <a:gd name="T19" fmla="*/ 1813 h 3413"/>
                <a:gd name="T20" fmla="*/ 0 w 3653"/>
                <a:gd name="T21" fmla="*/ 3403 h 3413"/>
                <a:gd name="T22" fmla="*/ 0 w 3653"/>
                <a:gd name="T23" fmla="*/ 3403 h 3413"/>
                <a:gd name="T24" fmla="*/ 0 w 3653"/>
                <a:gd name="T25" fmla="*/ 3403 h 3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53" h="3413">
                  <a:moveTo>
                    <a:pt x="0" y="3403"/>
                  </a:moveTo>
                  <a:lnTo>
                    <a:pt x="0" y="3403"/>
                  </a:lnTo>
                  <a:cubicBezTo>
                    <a:pt x="3652" y="3412"/>
                    <a:pt x="3652" y="3412"/>
                    <a:pt x="3652" y="3412"/>
                  </a:cubicBezTo>
                  <a:cubicBezTo>
                    <a:pt x="3652" y="2728"/>
                    <a:pt x="3279" y="2123"/>
                    <a:pt x="2719" y="1813"/>
                  </a:cubicBezTo>
                  <a:cubicBezTo>
                    <a:pt x="2719" y="507"/>
                    <a:pt x="2719" y="507"/>
                    <a:pt x="2719" y="507"/>
                  </a:cubicBezTo>
                  <a:cubicBezTo>
                    <a:pt x="3190" y="507"/>
                    <a:pt x="3190" y="507"/>
                    <a:pt x="3190" y="507"/>
                  </a:cubicBezTo>
                  <a:cubicBezTo>
                    <a:pt x="3190" y="231"/>
                    <a:pt x="2586" y="0"/>
                    <a:pt x="1831" y="0"/>
                  </a:cubicBezTo>
                  <a:cubicBezTo>
                    <a:pt x="1076" y="0"/>
                    <a:pt x="471" y="222"/>
                    <a:pt x="471" y="507"/>
                  </a:cubicBezTo>
                  <a:cubicBezTo>
                    <a:pt x="942" y="507"/>
                    <a:pt x="942" y="507"/>
                    <a:pt x="942" y="507"/>
                  </a:cubicBezTo>
                  <a:cubicBezTo>
                    <a:pt x="942" y="1813"/>
                    <a:pt x="942" y="1813"/>
                    <a:pt x="942" y="1813"/>
                  </a:cubicBezTo>
                  <a:cubicBezTo>
                    <a:pt x="383" y="2123"/>
                    <a:pt x="0" y="2719"/>
                    <a:pt x="0" y="3403"/>
                  </a:cubicBezTo>
                  <a:close/>
                  <a:moveTo>
                    <a:pt x="0" y="3403"/>
                  </a:moveTo>
                  <a:lnTo>
                    <a:pt x="0" y="3403"/>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solidFill>
                  <a:schemeClr val="accent1">
                    <a:lumMod val="75000"/>
                  </a:schemeClr>
                </a:solidFill>
                <a:latin typeface="Open Sans Light"/>
                <a:cs typeface="Open Sans Light"/>
              </a:endParaRPr>
            </a:p>
          </p:txBody>
        </p:sp>
        <p:sp>
          <p:nvSpPr>
            <p:cNvPr id="104" name="Freeform 2"/>
            <p:cNvSpPr>
              <a:spLocks noChangeArrowheads="1"/>
            </p:cNvSpPr>
            <p:nvPr/>
          </p:nvSpPr>
          <p:spPr bwMode="auto">
            <a:xfrm>
              <a:off x="5459413" y="2995613"/>
              <a:ext cx="201612" cy="1196975"/>
            </a:xfrm>
            <a:custGeom>
              <a:avLst/>
              <a:gdLst>
                <a:gd name="T0" fmla="*/ 0 w 561"/>
                <a:gd name="T1" fmla="*/ 907 h 3324"/>
                <a:gd name="T2" fmla="*/ 0 w 561"/>
                <a:gd name="T3" fmla="*/ 1244 h 3324"/>
                <a:gd name="T4" fmla="*/ 0 w 561"/>
                <a:gd name="T5" fmla="*/ 2266 h 3324"/>
                <a:gd name="T6" fmla="*/ 0 w 561"/>
                <a:gd name="T7" fmla="*/ 2950 h 3324"/>
                <a:gd name="T8" fmla="*/ 18 w 561"/>
                <a:gd name="T9" fmla="*/ 2977 h 3324"/>
                <a:gd name="T10" fmla="*/ 276 w 561"/>
                <a:gd name="T11" fmla="*/ 3323 h 3324"/>
                <a:gd name="T12" fmla="*/ 498 w 561"/>
                <a:gd name="T13" fmla="*/ 3039 h 3324"/>
                <a:gd name="T14" fmla="*/ 560 w 561"/>
                <a:gd name="T15" fmla="*/ 2950 h 3324"/>
                <a:gd name="T16" fmla="*/ 560 w 561"/>
                <a:gd name="T17" fmla="*/ 1893 h 3324"/>
                <a:gd name="T18" fmla="*/ 560 w 561"/>
                <a:gd name="T19" fmla="*/ 1075 h 3324"/>
                <a:gd name="T20" fmla="*/ 560 w 561"/>
                <a:gd name="T21" fmla="*/ 0 h 3324"/>
                <a:gd name="T22" fmla="*/ 0 w 561"/>
                <a:gd name="T23" fmla="*/ 0 h 3324"/>
                <a:gd name="T24" fmla="*/ 0 w 561"/>
                <a:gd name="T25" fmla="*/ 222 h 3324"/>
                <a:gd name="T26" fmla="*/ 0 w 561"/>
                <a:gd name="T27" fmla="*/ 907 h 3324"/>
                <a:gd name="T28" fmla="*/ 0 w 561"/>
                <a:gd name="T29" fmla="*/ 907 h 3324"/>
                <a:gd name="T30" fmla="*/ 0 w 561"/>
                <a:gd name="T31" fmla="*/ 907 h 3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1" h="3324">
                  <a:moveTo>
                    <a:pt x="0" y="907"/>
                  </a:moveTo>
                  <a:lnTo>
                    <a:pt x="0" y="1244"/>
                  </a:lnTo>
                  <a:lnTo>
                    <a:pt x="0" y="2266"/>
                  </a:lnTo>
                  <a:lnTo>
                    <a:pt x="0" y="2950"/>
                  </a:lnTo>
                  <a:lnTo>
                    <a:pt x="18" y="2977"/>
                  </a:lnTo>
                  <a:lnTo>
                    <a:pt x="276" y="3323"/>
                  </a:lnTo>
                  <a:lnTo>
                    <a:pt x="498" y="3039"/>
                  </a:lnTo>
                  <a:lnTo>
                    <a:pt x="560" y="2950"/>
                  </a:lnTo>
                  <a:lnTo>
                    <a:pt x="560" y="1893"/>
                  </a:lnTo>
                  <a:lnTo>
                    <a:pt x="560" y="1075"/>
                  </a:lnTo>
                  <a:lnTo>
                    <a:pt x="560" y="0"/>
                  </a:lnTo>
                  <a:lnTo>
                    <a:pt x="0" y="0"/>
                  </a:lnTo>
                  <a:lnTo>
                    <a:pt x="0" y="222"/>
                  </a:lnTo>
                  <a:lnTo>
                    <a:pt x="0" y="907"/>
                  </a:lnTo>
                  <a:close/>
                  <a:moveTo>
                    <a:pt x="0" y="907"/>
                  </a:moveTo>
                  <a:lnTo>
                    <a:pt x="0" y="907"/>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solidFill>
                  <a:schemeClr val="accent1">
                    <a:lumMod val="75000"/>
                  </a:schemeClr>
                </a:solidFill>
                <a:latin typeface="Open Sans Light"/>
                <a:cs typeface="Open Sans Light"/>
              </a:endParaRPr>
            </a:p>
          </p:txBody>
        </p:sp>
        <p:sp>
          <p:nvSpPr>
            <p:cNvPr id="105" name="Freeform 3"/>
            <p:cNvSpPr>
              <a:spLocks noChangeArrowheads="1"/>
            </p:cNvSpPr>
            <p:nvPr/>
          </p:nvSpPr>
          <p:spPr bwMode="auto">
            <a:xfrm>
              <a:off x="5459413" y="2995613"/>
              <a:ext cx="201612" cy="1196975"/>
            </a:xfrm>
            <a:custGeom>
              <a:avLst/>
              <a:gdLst>
                <a:gd name="T0" fmla="*/ 0 w 561"/>
                <a:gd name="T1" fmla="*/ 907 h 3324"/>
                <a:gd name="T2" fmla="*/ 0 w 561"/>
                <a:gd name="T3" fmla="*/ 1244 h 3324"/>
                <a:gd name="T4" fmla="*/ 0 w 561"/>
                <a:gd name="T5" fmla="*/ 2266 h 3324"/>
                <a:gd name="T6" fmla="*/ 0 w 561"/>
                <a:gd name="T7" fmla="*/ 2950 h 3324"/>
                <a:gd name="T8" fmla="*/ 18 w 561"/>
                <a:gd name="T9" fmla="*/ 2977 h 3324"/>
                <a:gd name="T10" fmla="*/ 276 w 561"/>
                <a:gd name="T11" fmla="*/ 3323 h 3324"/>
                <a:gd name="T12" fmla="*/ 498 w 561"/>
                <a:gd name="T13" fmla="*/ 3039 h 3324"/>
                <a:gd name="T14" fmla="*/ 560 w 561"/>
                <a:gd name="T15" fmla="*/ 2950 h 3324"/>
                <a:gd name="T16" fmla="*/ 560 w 561"/>
                <a:gd name="T17" fmla="*/ 1893 h 3324"/>
                <a:gd name="T18" fmla="*/ 560 w 561"/>
                <a:gd name="T19" fmla="*/ 1075 h 3324"/>
                <a:gd name="T20" fmla="*/ 560 w 561"/>
                <a:gd name="T21" fmla="*/ 0 h 3324"/>
                <a:gd name="T22" fmla="*/ 0 w 561"/>
                <a:gd name="T23" fmla="*/ 0 h 3324"/>
                <a:gd name="T24" fmla="*/ 0 w 561"/>
                <a:gd name="T25" fmla="*/ 222 h 3324"/>
                <a:gd name="T26" fmla="*/ 0 w 561"/>
                <a:gd name="T27" fmla="*/ 907 h 3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1" h="3324">
                  <a:moveTo>
                    <a:pt x="0" y="907"/>
                  </a:moveTo>
                  <a:lnTo>
                    <a:pt x="0" y="1244"/>
                  </a:lnTo>
                  <a:lnTo>
                    <a:pt x="0" y="2266"/>
                  </a:lnTo>
                  <a:lnTo>
                    <a:pt x="0" y="2950"/>
                  </a:lnTo>
                  <a:lnTo>
                    <a:pt x="18" y="2977"/>
                  </a:lnTo>
                  <a:lnTo>
                    <a:pt x="276" y="3323"/>
                  </a:lnTo>
                  <a:lnTo>
                    <a:pt x="498" y="3039"/>
                  </a:lnTo>
                  <a:lnTo>
                    <a:pt x="560" y="2950"/>
                  </a:lnTo>
                  <a:lnTo>
                    <a:pt x="560" y="1893"/>
                  </a:lnTo>
                  <a:lnTo>
                    <a:pt x="560" y="1075"/>
                  </a:lnTo>
                  <a:lnTo>
                    <a:pt x="560" y="0"/>
                  </a:lnTo>
                  <a:lnTo>
                    <a:pt x="0" y="0"/>
                  </a:lnTo>
                  <a:lnTo>
                    <a:pt x="0" y="222"/>
                  </a:lnTo>
                  <a:lnTo>
                    <a:pt x="0" y="907"/>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solidFill>
                  <a:schemeClr val="accent1">
                    <a:lumMod val="75000"/>
                  </a:schemeClr>
                </a:solidFill>
                <a:latin typeface="Open Sans Light"/>
                <a:cs typeface="Open Sans Light"/>
              </a:endParaRPr>
            </a:p>
          </p:txBody>
        </p:sp>
        <p:sp>
          <p:nvSpPr>
            <p:cNvPr id="106" name="Freeform 4"/>
            <p:cNvSpPr>
              <a:spLocks noChangeArrowheads="1"/>
            </p:cNvSpPr>
            <p:nvPr/>
          </p:nvSpPr>
          <p:spPr bwMode="auto">
            <a:xfrm>
              <a:off x="5459413" y="3322638"/>
              <a:ext cx="1587"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solidFill>
                  <a:schemeClr val="accent1">
                    <a:lumMod val="75000"/>
                  </a:schemeClr>
                </a:solidFill>
                <a:latin typeface="Open Sans Light"/>
                <a:cs typeface="Open Sans Light"/>
              </a:endParaRPr>
            </a:p>
          </p:txBody>
        </p:sp>
      </p:grpSp>
      <p:grpSp>
        <p:nvGrpSpPr>
          <p:cNvPr id="107" name="Group 106"/>
          <p:cNvGrpSpPr/>
          <p:nvPr/>
        </p:nvGrpSpPr>
        <p:grpSpPr>
          <a:xfrm rot="567281">
            <a:off x="3612030" y="4708385"/>
            <a:ext cx="195388" cy="378505"/>
            <a:chOff x="4903788" y="1646238"/>
            <a:chExt cx="1314450" cy="2546350"/>
          </a:xfrm>
          <a:solidFill>
            <a:schemeClr val="accent1">
              <a:lumMod val="50000"/>
            </a:schemeClr>
          </a:solidFill>
          <a:effectLst>
            <a:outerShdw blurRad="76200" dir="18900000" sy="23000" kx="-1200000" algn="bl" rotWithShape="0">
              <a:prstClr val="black">
                <a:alpha val="50000"/>
              </a:prstClr>
            </a:outerShdw>
          </a:effectLst>
        </p:grpSpPr>
        <p:sp>
          <p:nvSpPr>
            <p:cNvPr id="108" name="Freeform 1"/>
            <p:cNvSpPr>
              <a:spLocks noChangeArrowheads="1"/>
            </p:cNvSpPr>
            <p:nvPr/>
          </p:nvSpPr>
          <p:spPr bwMode="auto">
            <a:xfrm>
              <a:off x="4903788" y="1646238"/>
              <a:ext cx="1314450" cy="1228725"/>
            </a:xfrm>
            <a:custGeom>
              <a:avLst/>
              <a:gdLst>
                <a:gd name="T0" fmla="*/ 0 w 3653"/>
                <a:gd name="T1" fmla="*/ 3403 h 3413"/>
                <a:gd name="T2" fmla="*/ 0 w 3653"/>
                <a:gd name="T3" fmla="*/ 3403 h 3413"/>
                <a:gd name="T4" fmla="*/ 3652 w 3653"/>
                <a:gd name="T5" fmla="*/ 3412 h 3413"/>
                <a:gd name="T6" fmla="*/ 2719 w 3653"/>
                <a:gd name="T7" fmla="*/ 1813 h 3413"/>
                <a:gd name="T8" fmla="*/ 2719 w 3653"/>
                <a:gd name="T9" fmla="*/ 507 h 3413"/>
                <a:gd name="T10" fmla="*/ 3190 w 3653"/>
                <a:gd name="T11" fmla="*/ 507 h 3413"/>
                <a:gd name="T12" fmla="*/ 1831 w 3653"/>
                <a:gd name="T13" fmla="*/ 0 h 3413"/>
                <a:gd name="T14" fmla="*/ 471 w 3653"/>
                <a:gd name="T15" fmla="*/ 507 h 3413"/>
                <a:gd name="T16" fmla="*/ 942 w 3653"/>
                <a:gd name="T17" fmla="*/ 507 h 3413"/>
                <a:gd name="T18" fmla="*/ 942 w 3653"/>
                <a:gd name="T19" fmla="*/ 1813 h 3413"/>
                <a:gd name="T20" fmla="*/ 0 w 3653"/>
                <a:gd name="T21" fmla="*/ 3403 h 3413"/>
                <a:gd name="T22" fmla="*/ 0 w 3653"/>
                <a:gd name="T23" fmla="*/ 3403 h 3413"/>
                <a:gd name="T24" fmla="*/ 0 w 3653"/>
                <a:gd name="T25" fmla="*/ 3403 h 3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53" h="3413">
                  <a:moveTo>
                    <a:pt x="0" y="3403"/>
                  </a:moveTo>
                  <a:lnTo>
                    <a:pt x="0" y="3403"/>
                  </a:lnTo>
                  <a:cubicBezTo>
                    <a:pt x="3652" y="3412"/>
                    <a:pt x="3652" y="3412"/>
                    <a:pt x="3652" y="3412"/>
                  </a:cubicBezTo>
                  <a:cubicBezTo>
                    <a:pt x="3652" y="2728"/>
                    <a:pt x="3279" y="2123"/>
                    <a:pt x="2719" y="1813"/>
                  </a:cubicBezTo>
                  <a:cubicBezTo>
                    <a:pt x="2719" y="507"/>
                    <a:pt x="2719" y="507"/>
                    <a:pt x="2719" y="507"/>
                  </a:cubicBezTo>
                  <a:cubicBezTo>
                    <a:pt x="3190" y="507"/>
                    <a:pt x="3190" y="507"/>
                    <a:pt x="3190" y="507"/>
                  </a:cubicBezTo>
                  <a:cubicBezTo>
                    <a:pt x="3190" y="231"/>
                    <a:pt x="2586" y="0"/>
                    <a:pt x="1831" y="0"/>
                  </a:cubicBezTo>
                  <a:cubicBezTo>
                    <a:pt x="1076" y="0"/>
                    <a:pt x="471" y="222"/>
                    <a:pt x="471" y="507"/>
                  </a:cubicBezTo>
                  <a:cubicBezTo>
                    <a:pt x="942" y="507"/>
                    <a:pt x="942" y="507"/>
                    <a:pt x="942" y="507"/>
                  </a:cubicBezTo>
                  <a:cubicBezTo>
                    <a:pt x="942" y="1813"/>
                    <a:pt x="942" y="1813"/>
                    <a:pt x="942" y="1813"/>
                  </a:cubicBezTo>
                  <a:cubicBezTo>
                    <a:pt x="383" y="2123"/>
                    <a:pt x="0" y="2719"/>
                    <a:pt x="0" y="3403"/>
                  </a:cubicBezTo>
                  <a:close/>
                  <a:moveTo>
                    <a:pt x="0" y="3403"/>
                  </a:moveTo>
                  <a:lnTo>
                    <a:pt x="0" y="3403"/>
                  </a:lnTo>
                  <a:close/>
                </a:path>
              </a:pathLst>
            </a:custGeom>
            <a:grpFill/>
            <a:ln>
              <a:solidFill>
                <a:schemeClr val="accent1">
                  <a:lumMod val="50000"/>
                </a:schemeClr>
              </a:solid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sp>
          <p:nvSpPr>
            <p:cNvPr id="109" name="Freeform 2"/>
            <p:cNvSpPr>
              <a:spLocks noChangeArrowheads="1"/>
            </p:cNvSpPr>
            <p:nvPr/>
          </p:nvSpPr>
          <p:spPr bwMode="auto">
            <a:xfrm>
              <a:off x="5459413" y="2995613"/>
              <a:ext cx="201612" cy="1196975"/>
            </a:xfrm>
            <a:custGeom>
              <a:avLst/>
              <a:gdLst>
                <a:gd name="T0" fmla="*/ 0 w 561"/>
                <a:gd name="T1" fmla="*/ 907 h 3324"/>
                <a:gd name="T2" fmla="*/ 0 w 561"/>
                <a:gd name="T3" fmla="*/ 1244 h 3324"/>
                <a:gd name="T4" fmla="*/ 0 w 561"/>
                <a:gd name="T5" fmla="*/ 2266 h 3324"/>
                <a:gd name="T6" fmla="*/ 0 w 561"/>
                <a:gd name="T7" fmla="*/ 2950 h 3324"/>
                <a:gd name="T8" fmla="*/ 18 w 561"/>
                <a:gd name="T9" fmla="*/ 2977 h 3324"/>
                <a:gd name="T10" fmla="*/ 276 w 561"/>
                <a:gd name="T11" fmla="*/ 3323 h 3324"/>
                <a:gd name="T12" fmla="*/ 498 w 561"/>
                <a:gd name="T13" fmla="*/ 3039 h 3324"/>
                <a:gd name="T14" fmla="*/ 560 w 561"/>
                <a:gd name="T15" fmla="*/ 2950 h 3324"/>
                <a:gd name="T16" fmla="*/ 560 w 561"/>
                <a:gd name="T17" fmla="*/ 1893 h 3324"/>
                <a:gd name="T18" fmla="*/ 560 w 561"/>
                <a:gd name="T19" fmla="*/ 1075 h 3324"/>
                <a:gd name="T20" fmla="*/ 560 w 561"/>
                <a:gd name="T21" fmla="*/ 0 h 3324"/>
                <a:gd name="T22" fmla="*/ 0 w 561"/>
                <a:gd name="T23" fmla="*/ 0 h 3324"/>
                <a:gd name="T24" fmla="*/ 0 w 561"/>
                <a:gd name="T25" fmla="*/ 222 h 3324"/>
                <a:gd name="T26" fmla="*/ 0 w 561"/>
                <a:gd name="T27" fmla="*/ 907 h 3324"/>
                <a:gd name="T28" fmla="*/ 0 w 561"/>
                <a:gd name="T29" fmla="*/ 907 h 3324"/>
                <a:gd name="T30" fmla="*/ 0 w 561"/>
                <a:gd name="T31" fmla="*/ 907 h 3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1" h="3324">
                  <a:moveTo>
                    <a:pt x="0" y="907"/>
                  </a:moveTo>
                  <a:lnTo>
                    <a:pt x="0" y="1244"/>
                  </a:lnTo>
                  <a:lnTo>
                    <a:pt x="0" y="2266"/>
                  </a:lnTo>
                  <a:lnTo>
                    <a:pt x="0" y="2950"/>
                  </a:lnTo>
                  <a:lnTo>
                    <a:pt x="18" y="2977"/>
                  </a:lnTo>
                  <a:lnTo>
                    <a:pt x="276" y="3323"/>
                  </a:lnTo>
                  <a:lnTo>
                    <a:pt x="498" y="3039"/>
                  </a:lnTo>
                  <a:lnTo>
                    <a:pt x="560" y="2950"/>
                  </a:lnTo>
                  <a:lnTo>
                    <a:pt x="560" y="1893"/>
                  </a:lnTo>
                  <a:lnTo>
                    <a:pt x="560" y="1075"/>
                  </a:lnTo>
                  <a:lnTo>
                    <a:pt x="560" y="0"/>
                  </a:lnTo>
                  <a:lnTo>
                    <a:pt x="0" y="0"/>
                  </a:lnTo>
                  <a:lnTo>
                    <a:pt x="0" y="222"/>
                  </a:lnTo>
                  <a:lnTo>
                    <a:pt x="0" y="907"/>
                  </a:lnTo>
                  <a:close/>
                  <a:moveTo>
                    <a:pt x="0" y="907"/>
                  </a:moveTo>
                  <a:lnTo>
                    <a:pt x="0" y="907"/>
                  </a:lnTo>
                  <a:close/>
                </a:path>
              </a:pathLst>
            </a:custGeom>
            <a:grpFill/>
            <a:ln>
              <a:solidFill>
                <a:schemeClr val="accent1">
                  <a:lumMod val="50000"/>
                </a:schemeClr>
              </a:solid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sp>
          <p:nvSpPr>
            <p:cNvPr id="110" name="Freeform 3"/>
            <p:cNvSpPr>
              <a:spLocks noChangeArrowheads="1"/>
            </p:cNvSpPr>
            <p:nvPr/>
          </p:nvSpPr>
          <p:spPr bwMode="auto">
            <a:xfrm>
              <a:off x="5459413" y="2995613"/>
              <a:ext cx="201612" cy="1196975"/>
            </a:xfrm>
            <a:custGeom>
              <a:avLst/>
              <a:gdLst>
                <a:gd name="T0" fmla="*/ 0 w 561"/>
                <a:gd name="T1" fmla="*/ 907 h 3324"/>
                <a:gd name="T2" fmla="*/ 0 w 561"/>
                <a:gd name="T3" fmla="*/ 1244 h 3324"/>
                <a:gd name="T4" fmla="*/ 0 w 561"/>
                <a:gd name="T5" fmla="*/ 2266 h 3324"/>
                <a:gd name="T6" fmla="*/ 0 w 561"/>
                <a:gd name="T7" fmla="*/ 2950 h 3324"/>
                <a:gd name="T8" fmla="*/ 18 w 561"/>
                <a:gd name="T9" fmla="*/ 2977 h 3324"/>
                <a:gd name="T10" fmla="*/ 276 w 561"/>
                <a:gd name="T11" fmla="*/ 3323 h 3324"/>
                <a:gd name="T12" fmla="*/ 498 w 561"/>
                <a:gd name="T13" fmla="*/ 3039 h 3324"/>
                <a:gd name="T14" fmla="*/ 560 w 561"/>
                <a:gd name="T15" fmla="*/ 2950 h 3324"/>
                <a:gd name="T16" fmla="*/ 560 w 561"/>
                <a:gd name="T17" fmla="*/ 1893 h 3324"/>
                <a:gd name="T18" fmla="*/ 560 w 561"/>
                <a:gd name="T19" fmla="*/ 1075 h 3324"/>
                <a:gd name="T20" fmla="*/ 560 w 561"/>
                <a:gd name="T21" fmla="*/ 0 h 3324"/>
                <a:gd name="T22" fmla="*/ 0 w 561"/>
                <a:gd name="T23" fmla="*/ 0 h 3324"/>
                <a:gd name="T24" fmla="*/ 0 w 561"/>
                <a:gd name="T25" fmla="*/ 222 h 3324"/>
                <a:gd name="T26" fmla="*/ 0 w 561"/>
                <a:gd name="T27" fmla="*/ 907 h 3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1" h="3324">
                  <a:moveTo>
                    <a:pt x="0" y="907"/>
                  </a:moveTo>
                  <a:lnTo>
                    <a:pt x="0" y="1244"/>
                  </a:lnTo>
                  <a:lnTo>
                    <a:pt x="0" y="2266"/>
                  </a:lnTo>
                  <a:lnTo>
                    <a:pt x="0" y="2950"/>
                  </a:lnTo>
                  <a:lnTo>
                    <a:pt x="18" y="2977"/>
                  </a:lnTo>
                  <a:lnTo>
                    <a:pt x="276" y="3323"/>
                  </a:lnTo>
                  <a:lnTo>
                    <a:pt x="498" y="3039"/>
                  </a:lnTo>
                  <a:lnTo>
                    <a:pt x="560" y="2950"/>
                  </a:lnTo>
                  <a:lnTo>
                    <a:pt x="560" y="1893"/>
                  </a:lnTo>
                  <a:lnTo>
                    <a:pt x="560" y="1075"/>
                  </a:lnTo>
                  <a:lnTo>
                    <a:pt x="560" y="0"/>
                  </a:lnTo>
                  <a:lnTo>
                    <a:pt x="0" y="0"/>
                  </a:lnTo>
                  <a:lnTo>
                    <a:pt x="0" y="222"/>
                  </a:lnTo>
                  <a:lnTo>
                    <a:pt x="0" y="907"/>
                  </a:lnTo>
                </a:path>
              </a:pathLst>
            </a:custGeom>
            <a:grpFill/>
            <a:ln>
              <a:solidFill>
                <a:schemeClr val="accent1">
                  <a:lumMod val="50000"/>
                </a:schemeClr>
              </a:solid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sp>
          <p:nvSpPr>
            <p:cNvPr id="111" name="Freeform 4"/>
            <p:cNvSpPr>
              <a:spLocks noChangeArrowheads="1"/>
            </p:cNvSpPr>
            <p:nvPr/>
          </p:nvSpPr>
          <p:spPr bwMode="auto">
            <a:xfrm>
              <a:off x="5459413" y="3322638"/>
              <a:ext cx="1587"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solidFill>
                <a:schemeClr val="accent1">
                  <a:lumMod val="50000"/>
                </a:schemeClr>
              </a:solid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grpSp>
      <p:grpSp>
        <p:nvGrpSpPr>
          <p:cNvPr id="112" name="Group 111"/>
          <p:cNvGrpSpPr/>
          <p:nvPr/>
        </p:nvGrpSpPr>
        <p:grpSpPr>
          <a:xfrm rot="567281">
            <a:off x="3866994" y="5542237"/>
            <a:ext cx="195388" cy="378505"/>
            <a:chOff x="4903788" y="1646238"/>
            <a:chExt cx="1314450" cy="2546350"/>
          </a:xfrm>
          <a:solidFill>
            <a:schemeClr val="accent1">
              <a:lumMod val="50000"/>
            </a:schemeClr>
          </a:solidFill>
          <a:effectLst>
            <a:outerShdw blurRad="76200" dir="18900000" sy="23000" kx="-1200000" algn="bl" rotWithShape="0">
              <a:prstClr val="black">
                <a:alpha val="50000"/>
              </a:prstClr>
            </a:outerShdw>
          </a:effectLst>
        </p:grpSpPr>
        <p:sp>
          <p:nvSpPr>
            <p:cNvPr id="113" name="Freeform 1"/>
            <p:cNvSpPr>
              <a:spLocks noChangeArrowheads="1"/>
            </p:cNvSpPr>
            <p:nvPr/>
          </p:nvSpPr>
          <p:spPr bwMode="auto">
            <a:xfrm>
              <a:off x="4903788" y="1646238"/>
              <a:ext cx="1314450" cy="1228725"/>
            </a:xfrm>
            <a:custGeom>
              <a:avLst/>
              <a:gdLst>
                <a:gd name="T0" fmla="*/ 0 w 3653"/>
                <a:gd name="T1" fmla="*/ 3403 h 3413"/>
                <a:gd name="T2" fmla="*/ 0 w 3653"/>
                <a:gd name="T3" fmla="*/ 3403 h 3413"/>
                <a:gd name="T4" fmla="*/ 3652 w 3653"/>
                <a:gd name="T5" fmla="*/ 3412 h 3413"/>
                <a:gd name="T6" fmla="*/ 2719 w 3653"/>
                <a:gd name="T7" fmla="*/ 1813 h 3413"/>
                <a:gd name="T8" fmla="*/ 2719 w 3653"/>
                <a:gd name="T9" fmla="*/ 507 h 3413"/>
                <a:gd name="T10" fmla="*/ 3190 w 3653"/>
                <a:gd name="T11" fmla="*/ 507 h 3413"/>
                <a:gd name="T12" fmla="*/ 1831 w 3653"/>
                <a:gd name="T13" fmla="*/ 0 h 3413"/>
                <a:gd name="T14" fmla="*/ 471 w 3653"/>
                <a:gd name="T15" fmla="*/ 507 h 3413"/>
                <a:gd name="T16" fmla="*/ 942 w 3653"/>
                <a:gd name="T17" fmla="*/ 507 h 3413"/>
                <a:gd name="T18" fmla="*/ 942 w 3653"/>
                <a:gd name="T19" fmla="*/ 1813 h 3413"/>
                <a:gd name="T20" fmla="*/ 0 w 3653"/>
                <a:gd name="T21" fmla="*/ 3403 h 3413"/>
                <a:gd name="T22" fmla="*/ 0 w 3653"/>
                <a:gd name="T23" fmla="*/ 3403 h 3413"/>
                <a:gd name="T24" fmla="*/ 0 w 3653"/>
                <a:gd name="T25" fmla="*/ 3403 h 3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53" h="3413">
                  <a:moveTo>
                    <a:pt x="0" y="3403"/>
                  </a:moveTo>
                  <a:lnTo>
                    <a:pt x="0" y="3403"/>
                  </a:lnTo>
                  <a:cubicBezTo>
                    <a:pt x="3652" y="3412"/>
                    <a:pt x="3652" y="3412"/>
                    <a:pt x="3652" y="3412"/>
                  </a:cubicBezTo>
                  <a:cubicBezTo>
                    <a:pt x="3652" y="2728"/>
                    <a:pt x="3279" y="2123"/>
                    <a:pt x="2719" y="1813"/>
                  </a:cubicBezTo>
                  <a:cubicBezTo>
                    <a:pt x="2719" y="507"/>
                    <a:pt x="2719" y="507"/>
                    <a:pt x="2719" y="507"/>
                  </a:cubicBezTo>
                  <a:cubicBezTo>
                    <a:pt x="3190" y="507"/>
                    <a:pt x="3190" y="507"/>
                    <a:pt x="3190" y="507"/>
                  </a:cubicBezTo>
                  <a:cubicBezTo>
                    <a:pt x="3190" y="231"/>
                    <a:pt x="2586" y="0"/>
                    <a:pt x="1831" y="0"/>
                  </a:cubicBezTo>
                  <a:cubicBezTo>
                    <a:pt x="1076" y="0"/>
                    <a:pt x="471" y="222"/>
                    <a:pt x="471" y="507"/>
                  </a:cubicBezTo>
                  <a:cubicBezTo>
                    <a:pt x="942" y="507"/>
                    <a:pt x="942" y="507"/>
                    <a:pt x="942" y="507"/>
                  </a:cubicBezTo>
                  <a:cubicBezTo>
                    <a:pt x="942" y="1813"/>
                    <a:pt x="942" y="1813"/>
                    <a:pt x="942" y="1813"/>
                  </a:cubicBezTo>
                  <a:cubicBezTo>
                    <a:pt x="383" y="2123"/>
                    <a:pt x="0" y="2719"/>
                    <a:pt x="0" y="3403"/>
                  </a:cubicBezTo>
                  <a:close/>
                  <a:moveTo>
                    <a:pt x="0" y="3403"/>
                  </a:moveTo>
                  <a:lnTo>
                    <a:pt x="0" y="3403"/>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sp>
          <p:nvSpPr>
            <p:cNvPr id="114" name="Freeform 2"/>
            <p:cNvSpPr>
              <a:spLocks noChangeArrowheads="1"/>
            </p:cNvSpPr>
            <p:nvPr/>
          </p:nvSpPr>
          <p:spPr bwMode="auto">
            <a:xfrm>
              <a:off x="5459413" y="2995613"/>
              <a:ext cx="201612" cy="1196975"/>
            </a:xfrm>
            <a:custGeom>
              <a:avLst/>
              <a:gdLst>
                <a:gd name="T0" fmla="*/ 0 w 561"/>
                <a:gd name="T1" fmla="*/ 907 h 3324"/>
                <a:gd name="T2" fmla="*/ 0 w 561"/>
                <a:gd name="T3" fmla="*/ 1244 h 3324"/>
                <a:gd name="T4" fmla="*/ 0 w 561"/>
                <a:gd name="T5" fmla="*/ 2266 h 3324"/>
                <a:gd name="T6" fmla="*/ 0 w 561"/>
                <a:gd name="T7" fmla="*/ 2950 h 3324"/>
                <a:gd name="T8" fmla="*/ 18 w 561"/>
                <a:gd name="T9" fmla="*/ 2977 h 3324"/>
                <a:gd name="T10" fmla="*/ 276 w 561"/>
                <a:gd name="T11" fmla="*/ 3323 h 3324"/>
                <a:gd name="T12" fmla="*/ 498 w 561"/>
                <a:gd name="T13" fmla="*/ 3039 h 3324"/>
                <a:gd name="T14" fmla="*/ 560 w 561"/>
                <a:gd name="T15" fmla="*/ 2950 h 3324"/>
                <a:gd name="T16" fmla="*/ 560 w 561"/>
                <a:gd name="T17" fmla="*/ 1893 h 3324"/>
                <a:gd name="T18" fmla="*/ 560 w 561"/>
                <a:gd name="T19" fmla="*/ 1075 h 3324"/>
                <a:gd name="T20" fmla="*/ 560 w 561"/>
                <a:gd name="T21" fmla="*/ 0 h 3324"/>
                <a:gd name="T22" fmla="*/ 0 w 561"/>
                <a:gd name="T23" fmla="*/ 0 h 3324"/>
                <a:gd name="T24" fmla="*/ 0 w 561"/>
                <a:gd name="T25" fmla="*/ 222 h 3324"/>
                <a:gd name="T26" fmla="*/ 0 w 561"/>
                <a:gd name="T27" fmla="*/ 907 h 3324"/>
                <a:gd name="T28" fmla="*/ 0 w 561"/>
                <a:gd name="T29" fmla="*/ 907 h 3324"/>
                <a:gd name="T30" fmla="*/ 0 w 561"/>
                <a:gd name="T31" fmla="*/ 907 h 3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1" h="3324">
                  <a:moveTo>
                    <a:pt x="0" y="907"/>
                  </a:moveTo>
                  <a:lnTo>
                    <a:pt x="0" y="1244"/>
                  </a:lnTo>
                  <a:lnTo>
                    <a:pt x="0" y="2266"/>
                  </a:lnTo>
                  <a:lnTo>
                    <a:pt x="0" y="2950"/>
                  </a:lnTo>
                  <a:lnTo>
                    <a:pt x="18" y="2977"/>
                  </a:lnTo>
                  <a:lnTo>
                    <a:pt x="276" y="3323"/>
                  </a:lnTo>
                  <a:lnTo>
                    <a:pt x="498" y="3039"/>
                  </a:lnTo>
                  <a:lnTo>
                    <a:pt x="560" y="2950"/>
                  </a:lnTo>
                  <a:lnTo>
                    <a:pt x="560" y="1893"/>
                  </a:lnTo>
                  <a:lnTo>
                    <a:pt x="560" y="1075"/>
                  </a:lnTo>
                  <a:lnTo>
                    <a:pt x="560" y="0"/>
                  </a:lnTo>
                  <a:lnTo>
                    <a:pt x="0" y="0"/>
                  </a:lnTo>
                  <a:lnTo>
                    <a:pt x="0" y="222"/>
                  </a:lnTo>
                  <a:lnTo>
                    <a:pt x="0" y="907"/>
                  </a:lnTo>
                  <a:close/>
                  <a:moveTo>
                    <a:pt x="0" y="907"/>
                  </a:moveTo>
                  <a:lnTo>
                    <a:pt x="0" y="907"/>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sp>
          <p:nvSpPr>
            <p:cNvPr id="115" name="Freeform 3"/>
            <p:cNvSpPr>
              <a:spLocks noChangeArrowheads="1"/>
            </p:cNvSpPr>
            <p:nvPr/>
          </p:nvSpPr>
          <p:spPr bwMode="auto">
            <a:xfrm>
              <a:off x="5459413" y="2995613"/>
              <a:ext cx="201612" cy="1196975"/>
            </a:xfrm>
            <a:custGeom>
              <a:avLst/>
              <a:gdLst>
                <a:gd name="T0" fmla="*/ 0 w 561"/>
                <a:gd name="T1" fmla="*/ 907 h 3324"/>
                <a:gd name="T2" fmla="*/ 0 w 561"/>
                <a:gd name="T3" fmla="*/ 1244 h 3324"/>
                <a:gd name="T4" fmla="*/ 0 w 561"/>
                <a:gd name="T5" fmla="*/ 2266 h 3324"/>
                <a:gd name="T6" fmla="*/ 0 w 561"/>
                <a:gd name="T7" fmla="*/ 2950 h 3324"/>
                <a:gd name="T8" fmla="*/ 18 w 561"/>
                <a:gd name="T9" fmla="*/ 2977 h 3324"/>
                <a:gd name="T10" fmla="*/ 276 w 561"/>
                <a:gd name="T11" fmla="*/ 3323 h 3324"/>
                <a:gd name="T12" fmla="*/ 498 w 561"/>
                <a:gd name="T13" fmla="*/ 3039 h 3324"/>
                <a:gd name="T14" fmla="*/ 560 w 561"/>
                <a:gd name="T15" fmla="*/ 2950 h 3324"/>
                <a:gd name="T16" fmla="*/ 560 w 561"/>
                <a:gd name="T17" fmla="*/ 1893 h 3324"/>
                <a:gd name="T18" fmla="*/ 560 w 561"/>
                <a:gd name="T19" fmla="*/ 1075 h 3324"/>
                <a:gd name="T20" fmla="*/ 560 w 561"/>
                <a:gd name="T21" fmla="*/ 0 h 3324"/>
                <a:gd name="T22" fmla="*/ 0 w 561"/>
                <a:gd name="T23" fmla="*/ 0 h 3324"/>
                <a:gd name="T24" fmla="*/ 0 w 561"/>
                <a:gd name="T25" fmla="*/ 222 h 3324"/>
                <a:gd name="T26" fmla="*/ 0 w 561"/>
                <a:gd name="T27" fmla="*/ 907 h 3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1" h="3324">
                  <a:moveTo>
                    <a:pt x="0" y="907"/>
                  </a:moveTo>
                  <a:lnTo>
                    <a:pt x="0" y="1244"/>
                  </a:lnTo>
                  <a:lnTo>
                    <a:pt x="0" y="2266"/>
                  </a:lnTo>
                  <a:lnTo>
                    <a:pt x="0" y="2950"/>
                  </a:lnTo>
                  <a:lnTo>
                    <a:pt x="18" y="2977"/>
                  </a:lnTo>
                  <a:lnTo>
                    <a:pt x="276" y="3323"/>
                  </a:lnTo>
                  <a:lnTo>
                    <a:pt x="498" y="3039"/>
                  </a:lnTo>
                  <a:lnTo>
                    <a:pt x="560" y="2950"/>
                  </a:lnTo>
                  <a:lnTo>
                    <a:pt x="560" y="1893"/>
                  </a:lnTo>
                  <a:lnTo>
                    <a:pt x="560" y="1075"/>
                  </a:lnTo>
                  <a:lnTo>
                    <a:pt x="560" y="0"/>
                  </a:lnTo>
                  <a:lnTo>
                    <a:pt x="0" y="0"/>
                  </a:lnTo>
                  <a:lnTo>
                    <a:pt x="0" y="222"/>
                  </a:lnTo>
                  <a:lnTo>
                    <a:pt x="0" y="907"/>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sp>
          <p:nvSpPr>
            <p:cNvPr id="116" name="Freeform 4"/>
            <p:cNvSpPr>
              <a:spLocks noChangeArrowheads="1"/>
            </p:cNvSpPr>
            <p:nvPr/>
          </p:nvSpPr>
          <p:spPr bwMode="auto">
            <a:xfrm>
              <a:off x="5459413" y="3322638"/>
              <a:ext cx="1587"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grpSp>
      <p:grpSp>
        <p:nvGrpSpPr>
          <p:cNvPr id="117" name="Group 116"/>
          <p:cNvGrpSpPr/>
          <p:nvPr/>
        </p:nvGrpSpPr>
        <p:grpSpPr>
          <a:xfrm rot="567281">
            <a:off x="8665076" y="3466278"/>
            <a:ext cx="195388" cy="378505"/>
            <a:chOff x="4903788" y="1646238"/>
            <a:chExt cx="1314450" cy="2546350"/>
          </a:xfrm>
          <a:solidFill>
            <a:schemeClr val="accent1">
              <a:lumMod val="50000"/>
            </a:schemeClr>
          </a:solidFill>
          <a:effectLst>
            <a:outerShdw blurRad="76200" dir="18900000" sy="23000" kx="-1200000" algn="bl" rotWithShape="0">
              <a:prstClr val="black">
                <a:alpha val="50000"/>
              </a:prstClr>
            </a:outerShdw>
          </a:effectLst>
        </p:grpSpPr>
        <p:sp>
          <p:nvSpPr>
            <p:cNvPr id="118" name="Freeform 1"/>
            <p:cNvSpPr>
              <a:spLocks noChangeArrowheads="1"/>
            </p:cNvSpPr>
            <p:nvPr/>
          </p:nvSpPr>
          <p:spPr bwMode="auto">
            <a:xfrm>
              <a:off x="4903788" y="1646238"/>
              <a:ext cx="1314450" cy="1228725"/>
            </a:xfrm>
            <a:custGeom>
              <a:avLst/>
              <a:gdLst>
                <a:gd name="T0" fmla="*/ 0 w 3653"/>
                <a:gd name="T1" fmla="*/ 3403 h 3413"/>
                <a:gd name="T2" fmla="*/ 0 w 3653"/>
                <a:gd name="T3" fmla="*/ 3403 h 3413"/>
                <a:gd name="T4" fmla="*/ 3652 w 3653"/>
                <a:gd name="T5" fmla="*/ 3412 h 3413"/>
                <a:gd name="T6" fmla="*/ 2719 w 3653"/>
                <a:gd name="T7" fmla="*/ 1813 h 3413"/>
                <a:gd name="T8" fmla="*/ 2719 w 3653"/>
                <a:gd name="T9" fmla="*/ 507 h 3413"/>
                <a:gd name="T10" fmla="*/ 3190 w 3653"/>
                <a:gd name="T11" fmla="*/ 507 h 3413"/>
                <a:gd name="T12" fmla="*/ 1831 w 3653"/>
                <a:gd name="T13" fmla="*/ 0 h 3413"/>
                <a:gd name="T14" fmla="*/ 471 w 3653"/>
                <a:gd name="T15" fmla="*/ 507 h 3413"/>
                <a:gd name="T16" fmla="*/ 942 w 3653"/>
                <a:gd name="T17" fmla="*/ 507 h 3413"/>
                <a:gd name="T18" fmla="*/ 942 w 3653"/>
                <a:gd name="T19" fmla="*/ 1813 h 3413"/>
                <a:gd name="T20" fmla="*/ 0 w 3653"/>
                <a:gd name="T21" fmla="*/ 3403 h 3413"/>
                <a:gd name="T22" fmla="*/ 0 w 3653"/>
                <a:gd name="T23" fmla="*/ 3403 h 3413"/>
                <a:gd name="T24" fmla="*/ 0 w 3653"/>
                <a:gd name="T25" fmla="*/ 3403 h 3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53" h="3413">
                  <a:moveTo>
                    <a:pt x="0" y="3403"/>
                  </a:moveTo>
                  <a:lnTo>
                    <a:pt x="0" y="3403"/>
                  </a:lnTo>
                  <a:cubicBezTo>
                    <a:pt x="3652" y="3412"/>
                    <a:pt x="3652" y="3412"/>
                    <a:pt x="3652" y="3412"/>
                  </a:cubicBezTo>
                  <a:cubicBezTo>
                    <a:pt x="3652" y="2728"/>
                    <a:pt x="3279" y="2123"/>
                    <a:pt x="2719" y="1813"/>
                  </a:cubicBezTo>
                  <a:cubicBezTo>
                    <a:pt x="2719" y="507"/>
                    <a:pt x="2719" y="507"/>
                    <a:pt x="2719" y="507"/>
                  </a:cubicBezTo>
                  <a:cubicBezTo>
                    <a:pt x="3190" y="507"/>
                    <a:pt x="3190" y="507"/>
                    <a:pt x="3190" y="507"/>
                  </a:cubicBezTo>
                  <a:cubicBezTo>
                    <a:pt x="3190" y="231"/>
                    <a:pt x="2586" y="0"/>
                    <a:pt x="1831" y="0"/>
                  </a:cubicBezTo>
                  <a:cubicBezTo>
                    <a:pt x="1076" y="0"/>
                    <a:pt x="471" y="222"/>
                    <a:pt x="471" y="507"/>
                  </a:cubicBezTo>
                  <a:cubicBezTo>
                    <a:pt x="942" y="507"/>
                    <a:pt x="942" y="507"/>
                    <a:pt x="942" y="507"/>
                  </a:cubicBezTo>
                  <a:cubicBezTo>
                    <a:pt x="942" y="1813"/>
                    <a:pt x="942" y="1813"/>
                    <a:pt x="942" y="1813"/>
                  </a:cubicBezTo>
                  <a:cubicBezTo>
                    <a:pt x="383" y="2123"/>
                    <a:pt x="0" y="2719"/>
                    <a:pt x="0" y="3403"/>
                  </a:cubicBezTo>
                  <a:close/>
                  <a:moveTo>
                    <a:pt x="0" y="3403"/>
                  </a:moveTo>
                  <a:lnTo>
                    <a:pt x="0" y="3403"/>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sp>
          <p:nvSpPr>
            <p:cNvPr id="119" name="Freeform 2"/>
            <p:cNvSpPr>
              <a:spLocks noChangeArrowheads="1"/>
            </p:cNvSpPr>
            <p:nvPr/>
          </p:nvSpPr>
          <p:spPr bwMode="auto">
            <a:xfrm>
              <a:off x="5459413" y="2995613"/>
              <a:ext cx="201612" cy="1196975"/>
            </a:xfrm>
            <a:custGeom>
              <a:avLst/>
              <a:gdLst>
                <a:gd name="T0" fmla="*/ 0 w 561"/>
                <a:gd name="T1" fmla="*/ 907 h 3324"/>
                <a:gd name="T2" fmla="*/ 0 w 561"/>
                <a:gd name="T3" fmla="*/ 1244 h 3324"/>
                <a:gd name="T4" fmla="*/ 0 w 561"/>
                <a:gd name="T5" fmla="*/ 2266 h 3324"/>
                <a:gd name="T6" fmla="*/ 0 w 561"/>
                <a:gd name="T7" fmla="*/ 2950 h 3324"/>
                <a:gd name="T8" fmla="*/ 18 w 561"/>
                <a:gd name="T9" fmla="*/ 2977 h 3324"/>
                <a:gd name="T10" fmla="*/ 276 w 561"/>
                <a:gd name="T11" fmla="*/ 3323 h 3324"/>
                <a:gd name="T12" fmla="*/ 498 w 561"/>
                <a:gd name="T13" fmla="*/ 3039 h 3324"/>
                <a:gd name="T14" fmla="*/ 560 w 561"/>
                <a:gd name="T15" fmla="*/ 2950 h 3324"/>
                <a:gd name="T16" fmla="*/ 560 w 561"/>
                <a:gd name="T17" fmla="*/ 1893 h 3324"/>
                <a:gd name="T18" fmla="*/ 560 w 561"/>
                <a:gd name="T19" fmla="*/ 1075 h 3324"/>
                <a:gd name="T20" fmla="*/ 560 w 561"/>
                <a:gd name="T21" fmla="*/ 0 h 3324"/>
                <a:gd name="T22" fmla="*/ 0 w 561"/>
                <a:gd name="T23" fmla="*/ 0 h 3324"/>
                <a:gd name="T24" fmla="*/ 0 w 561"/>
                <a:gd name="T25" fmla="*/ 222 h 3324"/>
                <a:gd name="T26" fmla="*/ 0 w 561"/>
                <a:gd name="T27" fmla="*/ 907 h 3324"/>
                <a:gd name="T28" fmla="*/ 0 w 561"/>
                <a:gd name="T29" fmla="*/ 907 h 3324"/>
                <a:gd name="T30" fmla="*/ 0 w 561"/>
                <a:gd name="T31" fmla="*/ 907 h 3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1" h="3324">
                  <a:moveTo>
                    <a:pt x="0" y="907"/>
                  </a:moveTo>
                  <a:lnTo>
                    <a:pt x="0" y="1244"/>
                  </a:lnTo>
                  <a:lnTo>
                    <a:pt x="0" y="2266"/>
                  </a:lnTo>
                  <a:lnTo>
                    <a:pt x="0" y="2950"/>
                  </a:lnTo>
                  <a:lnTo>
                    <a:pt x="18" y="2977"/>
                  </a:lnTo>
                  <a:lnTo>
                    <a:pt x="276" y="3323"/>
                  </a:lnTo>
                  <a:lnTo>
                    <a:pt x="498" y="3039"/>
                  </a:lnTo>
                  <a:lnTo>
                    <a:pt x="560" y="2950"/>
                  </a:lnTo>
                  <a:lnTo>
                    <a:pt x="560" y="1893"/>
                  </a:lnTo>
                  <a:lnTo>
                    <a:pt x="560" y="1075"/>
                  </a:lnTo>
                  <a:lnTo>
                    <a:pt x="560" y="0"/>
                  </a:lnTo>
                  <a:lnTo>
                    <a:pt x="0" y="0"/>
                  </a:lnTo>
                  <a:lnTo>
                    <a:pt x="0" y="222"/>
                  </a:lnTo>
                  <a:lnTo>
                    <a:pt x="0" y="907"/>
                  </a:lnTo>
                  <a:close/>
                  <a:moveTo>
                    <a:pt x="0" y="907"/>
                  </a:moveTo>
                  <a:lnTo>
                    <a:pt x="0" y="907"/>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sp>
          <p:nvSpPr>
            <p:cNvPr id="120" name="Freeform 3"/>
            <p:cNvSpPr>
              <a:spLocks noChangeArrowheads="1"/>
            </p:cNvSpPr>
            <p:nvPr/>
          </p:nvSpPr>
          <p:spPr bwMode="auto">
            <a:xfrm>
              <a:off x="5459413" y="2995613"/>
              <a:ext cx="201612" cy="1196975"/>
            </a:xfrm>
            <a:custGeom>
              <a:avLst/>
              <a:gdLst>
                <a:gd name="T0" fmla="*/ 0 w 561"/>
                <a:gd name="T1" fmla="*/ 907 h 3324"/>
                <a:gd name="T2" fmla="*/ 0 w 561"/>
                <a:gd name="T3" fmla="*/ 1244 h 3324"/>
                <a:gd name="T4" fmla="*/ 0 w 561"/>
                <a:gd name="T5" fmla="*/ 2266 h 3324"/>
                <a:gd name="T6" fmla="*/ 0 w 561"/>
                <a:gd name="T7" fmla="*/ 2950 h 3324"/>
                <a:gd name="T8" fmla="*/ 18 w 561"/>
                <a:gd name="T9" fmla="*/ 2977 h 3324"/>
                <a:gd name="T10" fmla="*/ 276 w 561"/>
                <a:gd name="T11" fmla="*/ 3323 h 3324"/>
                <a:gd name="T12" fmla="*/ 498 w 561"/>
                <a:gd name="T13" fmla="*/ 3039 h 3324"/>
                <a:gd name="T14" fmla="*/ 560 w 561"/>
                <a:gd name="T15" fmla="*/ 2950 h 3324"/>
                <a:gd name="T16" fmla="*/ 560 w 561"/>
                <a:gd name="T17" fmla="*/ 1893 h 3324"/>
                <a:gd name="T18" fmla="*/ 560 w 561"/>
                <a:gd name="T19" fmla="*/ 1075 h 3324"/>
                <a:gd name="T20" fmla="*/ 560 w 561"/>
                <a:gd name="T21" fmla="*/ 0 h 3324"/>
                <a:gd name="T22" fmla="*/ 0 w 561"/>
                <a:gd name="T23" fmla="*/ 0 h 3324"/>
                <a:gd name="T24" fmla="*/ 0 w 561"/>
                <a:gd name="T25" fmla="*/ 222 h 3324"/>
                <a:gd name="T26" fmla="*/ 0 w 561"/>
                <a:gd name="T27" fmla="*/ 907 h 3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1" h="3324">
                  <a:moveTo>
                    <a:pt x="0" y="907"/>
                  </a:moveTo>
                  <a:lnTo>
                    <a:pt x="0" y="1244"/>
                  </a:lnTo>
                  <a:lnTo>
                    <a:pt x="0" y="2266"/>
                  </a:lnTo>
                  <a:lnTo>
                    <a:pt x="0" y="2950"/>
                  </a:lnTo>
                  <a:lnTo>
                    <a:pt x="18" y="2977"/>
                  </a:lnTo>
                  <a:lnTo>
                    <a:pt x="276" y="3323"/>
                  </a:lnTo>
                  <a:lnTo>
                    <a:pt x="498" y="3039"/>
                  </a:lnTo>
                  <a:lnTo>
                    <a:pt x="560" y="2950"/>
                  </a:lnTo>
                  <a:lnTo>
                    <a:pt x="560" y="1893"/>
                  </a:lnTo>
                  <a:lnTo>
                    <a:pt x="560" y="1075"/>
                  </a:lnTo>
                  <a:lnTo>
                    <a:pt x="560" y="0"/>
                  </a:lnTo>
                  <a:lnTo>
                    <a:pt x="0" y="0"/>
                  </a:lnTo>
                  <a:lnTo>
                    <a:pt x="0" y="222"/>
                  </a:lnTo>
                  <a:lnTo>
                    <a:pt x="0" y="907"/>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sp>
          <p:nvSpPr>
            <p:cNvPr id="121" name="Freeform 4"/>
            <p:cNvSpPr>
              <a:spLocks noChangeArrowheads="1"/>
            </p:cNvSpPr>
            <p:nvPr/>
          </p:nvSpPr>
          <p:spPr bwMode="auto">
            <a:xfrm>
              <a:off x="5459413" y="3322638"/>
              <a:ext cx="1587"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grpSp>
      <p:grpSp>
        <p:nvGrpSpPr>
          <p:cNvPr id="122" name="Group 121"/>
          <p:cNvGrpSpPr/>
          <p:nvPr/>
        </p:nvGrpSpPr>
        <p:grpSpPr>
          <a:xfrm rot="567281">
            <a:off x="6102339" y="4258841"/>
            <a:ext cx="195388" cy="378505"/>
            <a:chOff x="4903788" y="1646238"/>
            <a:chExt cx="1314450" cy="2546350"/>
          </a:xfrm>
          <a:solidFill>
            <a:schemeClr val="accent1">
              <a:lumMod val="50000"/>
            </a:schemeClr>
          </a:solidFill>
          <a:effectLst>
            <a:outerShdw blurRad="76200" dir="18900000" sy="23000" kx="-1200000" algn="bl" rotWithShape="0">
              <a:prstClr val="black">
                <a:alpha val="50000"/>
              </a:prstClr>
            </a:outerShdw>
          </a:effectLst>
        </p:grpSpPr>
        <p:sp>
          <p:nvSpPr>
            <p:cNvPr id="123" name="Freeform 1"/>
            <p:cNvSpPr>
              <a:spLocks noChangeArrowheads="1"/>
            </p:cNvSpPr>
            <p:nvPr/>
          </p:nvSpPr>
          <p:spPr bwMode="auto">
            <a:xfrm>
              <a:off x="4903788" y="1646238"/>
              <a:ext cx="1314450" cy="1228725"/>
            </a:xfrm>
            <a:custGeom>
              <a:avLst/>
              <a:gdLst>
                <a:gd name="T0" fmla="*/ 0 w 3653"/>
                <a:gd name="T1" fmla="*/ 3403 h 3413"/>
                <a:gd name="T2" fmla="*/ 0 w 3653"/>
                <a:gd name="T3" fmla="*/ 3403 h 3413"/>
                <a:gd name="T4" fmla="*/ 3652 w 3653"/>
                <a:gd name="T5" fmla="*/ 3412 h 3413"/>
                <a:gd name="T6" fmla="*/ 2719 w 3653"/>
                <a:gd name="T7" fmla="*/ 1813 h 3413"/>
                <a:gd name="T8" fmla="*/ 2719 w 3653"/>
                <a:gd name="T9" fmla="*/ 507 h 3413"/>
                <a:gd name="T10" fmla="*/ 3190 w 3653"/>
                <a:gd name="T11" fmla="*/ 507 h 3413"/>
                <a:gd name="T12" fmla="*/ 1831 w 3653"/>
                <a:gd name="T13" fmla="*/ 0 h 3413"/>
                <a:gd name="T14" fmla="*/ 471 w 3653"/>
                <a:gd name="T15" fmla="*/ 507 h 3413"/>
                <a:gd name="T16" fmla="*/ 942 w 3653"/>
                <a:gd name="T17" fmla="*/ 507 h 3413"/>
                <a:gd name="T18" fmla="*/ 942 w 3653"/>
                <a:gd name="T19" fmla="*/ 1813 h 3413"/>
                <a:gd name="T20" fmla="*/ 0 w 3653"/>
                <a:gd name="T21" fmla="*/ 3403 h 3413"/>
                <a:gd name="T22" fmla="*/ 0 w 3653"/>
                <a:gd name="T23" fmla="*/ 3403 h 3413"/>
                <a:gd name="T24" fmla="*/ 0 w 3653"/>
                <a:gd name="T25" fmla="*/ 3403 h 3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53" h="3413">
                  <a:moveTo>
                    <a:pt x="0" y="3403"/>
                  </a:moveTo>
                  <a:lnTo>
                    <a:pt x="0" y="3403"/>
                  </a:lnTo>
                  <a:cubicBezTo>
                    <a:pt x="3652" y="3412"/>
                    <a:pt x="3652" y="3412"/>
                    <a:pt x="3652" y="3412"/>
                  </a:cubicBezTo>
                  <a:cubicBezTo>
                    <a:pt x="3652" y="2728"/>
                    <a:pt x="3279" y="2123"/>
                    <a:pt x="2719" y="1813"/>
                  </a:cubicBezTo>
                  <a:cubicBezTo>
                    <a:pt x="2719" y="507"/>
                    <a:pt x="2719" y="507"/>
                    <a:pt x="2719" y="507"/>
                  </a:cubicBezTo>
                  <a:cubicBezTo>
                    <a:pt x="3190" y="507"/>
                    <a:pt x="3190" y="507"/>
                    <a:pt x="3190" y="507"/>
                  </a:cubicBezTo>
                  <a:cubicBezTo>
                    <a:pt x="3190" y="231"/>
                    <a:pt x="2586" y="0"/>
                    <a:pt x="1831" y="0"/>
                  </a:cubicBezTo>
                  <a:cubicBezTo>
                    <a:pt x="1076" y="0"/>
                    <a:pt x="471" y="222"/>
                    <a:pt x="471" y="507"/>
                  </a:cubicBezTo>
                  <a:cubicBezTo>
                    <a:pt x="942" y="507"/>
                    <a:pt x="942" y="507"/>
                    <a:pt x="942" y="507"/>
                  </a:cubicBezTo>
                  <a:cubicBezTo>
                    <a:pt x="942" y="1813"/>
                    <a:pt x="942" y="1813"/>
                    <a:pt x="942" y="1813"/>
                  </a:cubicBezTo>
                  <a:cubicBezTo>
                    <a:pt x="383" y="2123"/>
                    <a:pt x="0" y="2719"/>
                    <a:pt x="0" y="3403"/>
                  </a:cubicBezTo>
                  <a:close/>
                  <a:moveTo>
                    <a:pt x="0" y="3403"/>
                  </a:moveTo>
                  <a:lnTo>
                    <a:pt x="0" y="3403"/>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sp>
          <p:nvSpPr>
            <p:cNvPr id="124" name="Freeform 2"/>
            <p:cNvSpPr>
              <a:spLocks noChangeArrowheads="1"/>
            </p:cNvSpPr>
            <p:nvPr/>
          </p:nvSpPr>
          <p:spPr bwMode="auto">
            <a:xfrm>
              <a:off x="5459413" y="2995613"/>
              <a:ext cx="201612" cy="1196975"/>
            </a:xfrm>
            <a:custGeom>
              <a:avLst/>
              <a:gdLst>
                <a:gd name="T0" fmla="*/ 0 w 561"/>
                <a:gd name="T1" fmla="*/ 907 h 3324"/>
                <a:gd name="T2" fmla="*/ 0 w 561"/>
                <a:gd name="T3" fmla="*/ 1244 h 3324"/>
                <a:gd name="T4" fmla="*/ 0 w 561"/>
                <a:gd name="T5" fmla="*/ 2266 h 3324"/>
                <a:gd name="T6" fmla="*/ 0 w 561"/>
                <a:gd name="T7" fmla="*/ 2950 h 3324"/>
                <a:gd name="T8" fmla="*/ 18 w 561"/>
                <a:gd name="T9" fmla="*/ 2977 h 3324"/>
                <a:gd name="T10" fmla="*/ 276 w 561"/>
                <a:gd name="T11" fmla="*/ 3323 h 3324"/>
                <a:gd name="T12" fmla="*/ 498 w 561"/>
                <a:gd name="T13" fmla="*/ 3039 h 3324"/>
                <a:gd name="T14" fmla="*/ 560 w 561"/>
                <a:gd name="T15" fmla="*/ 2950 h 3324"/>
                <a:gd name="T16" fmla="*/ 560 w 561"/>
                <a:gd name="T17" fmla="*/ 1893 h 3324"/>
                <a:gd name="T18" fmla="*/ 560 w 561"/>
                <a:gd name="T19" fmla="*/ 1075 h 3324"/>
                <a:gd name="T20" fmla="*/ 560 w 561"/>
                <a:gd name="T21" fmla="*/ 0 h 3324"/>
                <a:gd name="T22" fmla="*/ 0 w 561"/>
                <a:gd name="T23" fmla="*/ 0 h 3324"/>
                <a:gd name="T24" fmla="*/ 0 w 561"/>
                <a:gd name="T25" fmla="*/ 222 h 3324"/>
                <a:gd name="T26" fmla="*/ 0 w 561"/>
                <a:gd name="T27" fmla="*/ 907 h 3324"/>
                <a:gd name="T28" fmla="*/ 0 w 561"/>
                <a:gd name="T29" fmla="*/ 907 h 3324"/>
                <a:gd name="T30" fmla="*/ 0 w 561"/>
                <a:gd name="T31" fmla="*/ 907 h 3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1" h="3324">
                  <a:moveTo>
                    <a:pt x="0" y="907"/>
                  </a:moveTo>
                  <a:lnTo>
                    <a:pt x="0" y="1244"/>
                  </a:lnTo>
                  <a:lnTo>
                    <a:pt x="0" y="2266"/>
                  </a:lnTo>
                  <a:lnTo>
                    <a:pt x="0" y="2950"/>
                  </a:lnTo>
                  <a:lnTo>
                    <a:pt x="18" y="2977"/>
                  </a:lnTo>
                  <a:lnTo>
                    <a:pt x="276" y="3323"/>
                  </a:lnTo>
                  <a:lnTo>
                    <a:pt x="498" y="3039"/>
                  </a:lnTo>
                  <a:lnTo>
                    <a:pt x="560" y="2950"/>
                  </a:lnTo>
                  <a:lnTo>
                    <a:pt x="560" y="1893"/>
                  </a:lnTo>
                  <a:lnTo>
                    <a:pt x="560" y="1075"/>
                  </a:lnTo>
                  <a:lnTo>
                    <a:pt x="560" y="0"/>
                  </a:lnTo>
                  <a:lnTo>
                    <a:pt x="0" y="0"/>
                  </a:lnTo>
                  <a:lnTo>
                    <a:pt x="0" y="222"/>
                  </a:lnTo>
                  <a:lnTo>
                    <a:pt x="0" y="907"/>
                  </a:lnTo>
                  <a:close/>
                  <a:moveTo>
                    <a:pt x="0" y="907"/>
                  </a:moveTo>
                  <a:lnTo>
                    <a:pt x="0" y="907"/>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sp>
          <p:nvSpPr>
            <p:cNvPr id="125" name="Freeform 3"/>
            <p:cNvSpPr>
              <a:spLocks noChangeArrowheads="1"/>
            </p:cNvSpPr>
            <p:nvPr/>
          </p:nvSpPr>
          <p:spPr bwMode="auto">
            <a:xfrm>
              <a:off x="5459413" y="2995613"/>
              <a:ext cx="201612" cy="1196975"/>
            </a:xfrm>
            <a:custGeom>
              <a:avLst/>
              <a:gdLst>
                <a:gd name="T0" fmla="*/ 0 w 561"/>
                <a:gd name="T1" fmla="*/ 907 h 3324"/>
                <a:gd name="T2" fmla="*/ 0 w 561"/>
                <a:gd name="T3" fmla="*/ 1244 h 3324"/>
                <a:gd name="T4" fmla="*/ 0 w 561"/>
                <a:gd name="T5" fmla="*/ 2266 h 3324"/>
                <a:gd name="T6" fmla="*/ 0 w 561"/>
                <a:gd name="T7" fmla="*/ 2950 h 3324"/>
                <a:gd name="T8" fmla="*/ 18 w 561"/>
                <a:gd name="T9" fmla="*/ 2977 h 3324"/>
                <a:gd name="T10" fmla="*/ 276 w 561"/>
                <a:gd name="T11" fmla="*/ 3323 h 3324"/>
                <a:gd name="T12" fmla="*/ 498 w 561"/>
                <a:gd name="T13" fmla="*/ 3039 h 3324"/>
                <a:gd name="T14" fmla="*/ 560 w 561"/>
                <a:gd name="T15" fmla="*/ 2950 h 3324"/>
                <a:gd name="T16" fmla="*/ 560 w 561"/>
                <a:gd name="T17" fmla="*/ 1893 h 3324"/>
                <a:gd name="T18" fmla="*/ 560 w 561"/>
                <a:gd name="T19" fmla="*/ 1075 h 3324"/>
                <a:gd name="T20" fmla="*/ 560 w 561"/>
                <a:gd name="T21" fmla="*/ 0 h 3324"/>
                <a:gd name="T22" fmla="*/ 0 w 561"/>
                <a:gd name="T23" fmla="*/ 0 h 3324"/>
                <a:gd name="T24" fmla="*/ 0 w 561"/>
                <a:gd name="T25" fmla="*/ 222 h 3324"/>
                <a:gd name="T26" fmla="*/ 0 w 561"/>
                <a:gd name="T27" fmla="*/ 907 h 3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1" h="3324">
                  <a:moveTo>
                    <a:pt x="0" y="907"/>
                  </a:moveTo>
                  <a:lnTo>
                    <a:pt x="0" y="1244"/>
                  </a:lnTo>
                  <a:lnTo>
                    <a:pt x="0" y="2266"/>
                  </a:lnTo>
                  <a:lnTo>
                    <a:pt x="0" y="2950"/>
                  </a:lnTo>
                  <a:lnTo>
                    <a:pt x="18" y="2977"/>
                  </a:lnTo>
                  <a:lnTo>
                    <a:pt x="276" y="3323"/>
                  </a:lnTo>
                  <a:lnTo>
                    <a:pt x="498" y="3039"/>
                  </a:lnTo>
                  <a:lnTo>
                    <a:pt x="560" y="2950"/>
                  </a:lnTo>
                  <a:lnTo>
                    <a:pt x="560" y="1893"/>
                  </a:lnTo>
                  <a:lnTo>
                    <a:pt x="560" y="1075"/>
                  </a:lnTo>
                  <a:lnTo>
                    <a:pt x="560" y="0"/>
                  </a:lnTo>
                  <a:lnTo>
                    <a:pt x="0" y="0"/>
                  </a:lnTo>
                  <a:lnTo>
                    <a:pt x="0" y="222"/>
                  </a:lnTo>
                  <a:lnTo>
                    <a:pt x="0" y="907"/>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sp>
          <p:nvSpPr>
            <p:cNvPr id="126" name="Freeform 4"/>
            <p:cNvSpPr>
              <a:spLocks noChangeArrowheads="1"/>
            </p:cNvSpPr>
            <p:nvPr/>
          </p:nvSpPr>
          <p:spPr bwMode="auto">
            <a:xfrm>
              <a:off x="5459413" y="3322638"/>
              <a:ext cx="1587"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grpSp>
      <p:grpSp>
        <p:nvGrpSpPr>
          <p:cNvPr id="127" name="Group 126"/>
          <p:cNvGrpSpPr/>
          <p:nvPr/>
        </p:nvGrpSpPr>
        <p:grpSpPr>
          <a:xfrm rot="567281">
            <a:off x="6363816" y="2570784"/>
            <a:ext cx="195388" cy="378505"/>
            <a:chOff x="4903788" y="1646238"/>
            <a:chExt cx="1314450" cy="2546350"/>
          </a:xfrm>
          <a:solidFill>
            <a:schemeClr val="accent1">
              <a:lumMod val="50000"/>
            </a:schemeClr>
          </a:solidFill>
          <a:effectLst>
            <a:outerShdw blurRad="76200" dir="18900000" sy="23000" kx="-1200000" algn="bl" rotWithShape="0">
              <a:prstClr val="black">
                <a:alpha val="50000"/>
              </a:prstClr>
            </a:outerShdw>
          </a:effectLst>
        </p:grpSpPr>
        <p:sp>
          <p:nvSpPr>
            <p:cNvPr id="128" name="Freeform 1"/>
            <p:cNvSpPr>
              <a:spLocks noChangeArrowheads="1"/>
            </p:cNvSpPr>
            <p:nvPr/>
          </p:nvSpPr>
          <p:spPr bwMode="auto">
            <a:xfrm>
              <a:off x="4903788" y="1646238"/>
              <a:ext cx="1314450" cy="1228725"/>
            </a:xfrm>
            <a:custGeom>
              <a:avLst/>
              <a:gdLst>
                <a:gd name="T0" fmla="*/ 0 w 3653"/>
                <a:gd name="T1" fmla="*/ 3403 h 3413"/>
                <a:gd name="T2" fmla="*/ 0 w 3653"/>
                <a:gd name="T3" fmla="*/ 3403 h 3413"/>
                <a:gd name="T4" fmla="*/ 3652 w 3653"/>
                <a:gd name="T5" fmla="*/ 3412 h 3413"/>
                <a:gd name="T6" fmla="*/ 2719 w 3653"/>
                <a:gd name="T7" fmla="*/ 1813 h 3413"/>
                <a:gd name="T8" fmla="*/ 2719 w 3653"/>
                <a:gd name="T9" fmla="*/ 507 h 3413"/>
                <a:gd name="T10" fmla="*/ 3190 w 3653"/>
                <a:gd name="T11" fmla="*/ 507 h 3413"/>
                <a:gd name="T12" fmla="*/ 1831 w 3653"/>
                <a:gd name="T13" fmla="*/ 0 h 3413"/>
                <a:gd name="T14" fmla="*/ 471 w 3653"/>
                <a:gd name="T15" fmla="*/ 507 h 3413"/>
                <a:gd name="T16" fmla="*/ 942 w 3653"/>
                <a:gd name="T17" fmla="*/ 507 h 3413"/>
                <a:gd name="T18" fmla="*/ 942 w 3653"/>
                <a:gd name="T19" fmla="*/ 1813 h 3413"/>
                <a:gd name="T20" fmla="*/ 0 w 3653"/>
                <a:gd name="T21" fmla="*/ 3403 h 3413"/>
                <a:gd name="T22" fmla="*/ 0 w 3653"/>
                <a:gd name="T23" fmla="*/ 3403 h 3413"/>
                <a:gd name="T24" fmla="*/ 0 w 3653"/>
                <a:gd name="T25" fmla="*/ 3403 h 3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53" h="3413">
                  <a:moveTo>
                    <a:pt x="0" y="3403"/>
                  </a:moveTo>
                  <a:lnTo>
                    <a:pt x="0" y="3403"/>
                  </a:lnTo>
                  <a:cubicBezTo>
                    <a:pt x="3652" y="3412"/>
                    <a:pt x="3652" y="3412"/>
                    <a:pt x="3652" y="3412"/>
                  </a:cubicBezTo>
                  <a:cubicBezTo>
                    <a:pt x="3652" y="2728"/>
                    <a:pt x="3279" y="2123"/>
                    <a:pt x="2719" y="1813"/>
                  </a:cubicBezTo>
                  <a:cubicBezTo>
                    <a:pt x="2719" y="507"/>
                    <a:pt x="2719" y="507"/>
                    <a:pt x="2719" y="507"/>
                  </a:cubicBezTo>
                  <a:cubicBezTo>
                    <a:pt x="3190" y="507"/>
                    <a:pt x="3190" y="507"/>
                    <a:pt x="3190" y="507"/>
                  </a:cubicBezTo>
                  <a:cubicBezTo>
                    <a:pt x="3190" y="231"/>
                    <a:pt x="2586" y="0"/>
                    <a:pt x="1831" y="0"/>
                  </a:cubicBezTo>
                  <a:cubicBezTo>
                    <a:pt x="1076" y="0"/>
                    <a:pt x="471" y="222"/>
                    <a:pt x="471" y="507"/>
                  </a:cubicBezTo>
                  <a:cubicBezTo>
                    <a:pt x="942" y="507"/>
                    <a:pt x="942" y="507"/>
                    <a:pt x="942" y="507"/>
                  </a:cubicBezTo>
                  <a:cubicBezTo>
                    <a:pt x="942" y="1813"/>
                    <a:pt x="942" y="1813"/>
                    <a:pt x="942" y="1813"/>
                  </a:cubicBezTo>
                  <a:cubicBezTo>
                    <a:pt x="383" y="2123"/>
                    <a:pt x="0" y="2719"/>
                    <a:pt x="0" y="3403"/>
                  </a:cubicBezTo>
                  <a:close/>
                  <a:moveTo>
                    <a:pt x="0" y="3403"/>
                  </a:moveTo>
                  <a:lnTo>
                    <a:pt x="0" y="3403"/>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sp>
          <p:nvSpPr>
            <p:cNvPr id="129" name="Freeform 2"/>
            <p:cNvSpPr>
              <a:spLocks noChangeArrowheads="1"/>
            </p:cNvSpPr>
            <p:nvPr/>
          </p:nvSpPr>
          <p:spPr bwMode="auto">
            <a:xfrm>
              <a:off x="5459413" y="2995613"/>
              <a:ext cx="201612" cy="1196975"/>
            </a:xfrm>
            <a:custGeom>
              <a:avLst/>
              <a:gdLst>
                <a:gd name="T0" fmla="*/ 0 w 561"/>
                <a:gd name="T1" fmla="*/ 907 h 3324"/>
                <a:gd name="T2" fmla="*/ 0 w 561"/>
                <a:gd name="T3" fmla="*/ 1244 h 3324"/>
                <a:gd name="T4" fmla="*/ 0 w 561"/>
                <a:gd name="T5" fmla="*/ 2266 h 3324"/>
                <a:gd name="T6" fmla="*/ 0 w 561"/>
                <a:gd name="T7" fmla="*/ 2950 h 3324"/>
                <a:gd name="T8" fmla="*/ 18 w 561"/>
                <a:gd name="T9" fmla="*/ 2977 h 3324"/>
                <a:gd name="T10" fmla="*/ 276 w 561"/>
                <a:gd name="T11" fmla="*/ 3323 h 3324"/>
                <a:gd name="T12" fmla="*/ 498 w 561"/>
                <a:gd name="T13" fmla="*/ 3039 h 3324"/>
                <a:gd name="T14" fmla="*/ 560 w 561"/>
                <a:gd name="T15" fmla="*/ 2950 h 3324"/>
                <a:gd name="T16" fmla="*/ 560 w 561"/>
                <a:gd name="T17" fmla="*/ 1893 h 3324"/>
                <a:gd name="T18" fmla="*/ 560 w 561"/>
                <a:gd name="T19" fmla="*/ 1075 h 3324"/>
                <a:gd name="T20" fmla="*/ 560 w 561"/>
                <a:gd name="T21" fmla="*/ 0 h 3324"/>
                <a:gd name="T22" fmla="*/ 0 w 561"/>
                <a:gd name="T23" fmla="*/ 0 h 3324"/>
                <a:gd name="T24" fmla="*/ 0 w 561"/>
                <a:gd name="T25" fmla="*/ 222 h 3324"/>
                <a:gd name="T26" fmla="*/ 0 w 561"/>
                <a:gd name="T27" fmla="*/ 907 h 3324"/>
                <a:gd name="T28" fmla="*/ 0 w 561"/>
                <a:gd name="T29" fmla="*/ 907 h 3324"/>
                <a:gd name="T30" fmla="*/ 0 w 561"/>
                <a:gd name="T31" fmla="*/ 907 h 3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1" h="3324">
                  <a:moveTo>
                    <a:pt x="0" y="907"/>
                  </a:moveTo>
                  <a:lnTo>
                    <a:pt x="0" y="1244"/>
                  </a:lnTo>
                  <a:lnTo>
                    <a:pt x="0" y="2266"/>
                  </a:lnTo>
                  <a:lnTo>
                    <a:pt x="0" y="2950"/>
                  </a:lnTo>
                  <a:lnTo>
                    <a:pt x="18" y="2977"/>
                  </a:lnTo>
                  <a:lnTo>
                    <a:pt x="276" y="3323"/>
                  </a:lnTo>
                  <a:lnTo>
                    <a:pt x="498" y="3039"/>
                  </a:lnTo>
                  <a:lnTo>
                    <a:pt x="560" y="2950"/>
                  </a:lnTo>
                  <a:lnTo>
                    <a:pt x="560" y="1893"/>
                  </a:lnTo>
                  <a:lnTo>
                    <a:pt x="560" y="1075"/>
                  </a:lnTo>
                  <a:lnTo>
                    <a:pt x="560" y="0"/>
                  </a:lnTo>
                  <a:lnTo>
                    <a:pt x="0" y="0"/>
                  </a:lnTo>
                  <a:lnTo>
                    <a:pt x="0" y="222"/>
                  </a:lnTo>
                  <a:lnTo>
                    <a:pt x="0" y="907"/>
                  </a:lnTo>
                  <a:close/>
                  <a:moveTo>
                    <a:pt x="0" y="907"/>
                  </a:moveTo>
                  <a:lnTo>
                    <a:pt x="0" y="907"/>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sp>
          <p:nvSpPr>
            <p:cNvPr id="130" name="Freeform 3"/>
            <p:cNvSpPr>
              <a:spLocks noChangeArrowheads="1"/>
            </p:cNvSpPr>
            <p:nvPr/>
          </p:nvSpPr>
          <p:spPr bwMode="auto">
            <a:xfrm>
              <a:off x="5459413" y="2995613"/>
              <a:ext cx="201612" cy="1196975"/>
            </a:xfrm>
            <a:custGeom>
              <a:avLst/>
              <a:gdLst>
                <a:gd name="T0" fmla="*/ 0 w 561"/>
                <a:gd name="T1" fmla="*/ 907 h 3324"/>
                <a:gd name="T2" fmla="*/ 0 w 561"/>
                <a:gd name="T3" fmla="*/ 1244 h 3324"/>
                <a:gd name="T4" fmla="*/ 0 w 561"/>
                <a:gd name="T5" fmla="*/ 2266 h 3324"/>
                <a:gd name="T6" fmla="*/ 0 w 561"/>
                <a:gd name="T7" fmla="*/ 2950 h 3324"/>
                <a:gd name="T8" fmla="*/ 18 w 561"/>
                <a:gd name="T9" fmla="*/ 2977 h 3324"/>
                <a:gd name="T10" fmla="*/ 276 w 561"/>
                <a:gd name="T11" fmla="*/ 3323 h 3324"/>
                <a:gd name="T12" fmla="*/ 498 w 561"/>
                <a:gd name="T13" fmla="*/ 3039 h 3324"/>
                <a:gd name="T14" fmla="*/ 560 w 561"/>
                <a:gd name="T15" fmla="*/ 2950 h 3324"/>
                <a:gd name="T16" fmla="*/ 560 w 561"/>
                <a:gd name="T17" fmla="*/ 1893 h 3324"/>
                <a:gd name="T18" fmla="*/ 560 w 561"/>
                <a:gd name="T19" fmla="*/ 1075 h 3324"/>
                <a:gd name="T20" fmla="*/ 560 w 561"/>
                <a:gd name="T21" fmla="*/ 0 h 3324"/>
                <a:gd name="T22" fmla="*/ 0 w 561"/>
                <a:gd name="T23" fmla="*/ 0 h 3324"/>
                <a:gd name="T24" fmla="*/ 0 w 561"/>
                <a:gd name="T25" fmla="*/ 222 h 3324"/>
                <a:gd name="T26" fmla="*/ 0 w 561"/>
                <a:gd name="T27" fmla="*/ 907 h 3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1" h="3324">
                  <a:moveTo>
                    <a:pt x="0" y="907"/>
                  </a:moveTo>
                  <a:lnTo>
                    <a:pt x="0" y="1244"/>
                  </a:lnTo>
                  <a:lnTo>
                    <a:pt x="0" y="2266"/>
                  </a:lnTo>
                  <a:lnTo>
                    <a:pt x="0" y="2950"/>
                  </a:lnTo>
                  <a:lnTo>
                    <a:pt x="18" y="2977"/>
                  </a:lnTo>
                  <a:lnTo>
                    <a:pt x="276" y="3323"/>
                  </a:lnTo>
                  <a:lnTo>
                    <a:pt x="498" y="3039"/>
                  </a:lnTo>
                  <a:lnTo>
                    <a:pt x="560" y="2950"/>
                  </a:lnTo>
                  <a:lnTo>
                    <a:pt x="560" y="1893"/>
                  </a:lnTo>
                  <a:lnTo>
                    <a:pt x="560" y="1075"/>
                  </a:lnTo>
                  <a:lnTo>
                    <a:pt x="560" y="0"/>
                  </a:lnTo>
                  <a:lnTo>
                    <a:pt x="0" y="0"/>
                  </a:lnTo>
                  <a:lnTo>
                    <a:pt x="0" y="222"/>
                  </a:lnTo>
                  <a:lnTo>
                    <a:pt x="0" y="907"/>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sp>
          <p:nvSpPr>
            <p:cNvPr id="131" name="Freeform 4"/>
            <p:cNvSpPr>
              <a:spLocks noChangeArrowheads="1"/>
            </p:cNvSpPr>
            <p:nvPr/>
          </p:nvSpPr>
          <p:spPr bwMode="auto">
            <a:xfrm>
              <a:off x="5459413" y="3322638"/>
              <a:ext cx="1587"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075" dirty="0">
                <a:latin typeface="Open Sans Light"/>
                <a:cs typeface="Open Sans Light"/>
              </a:endParaRPr>
            </a:p>
          </p:txBody>
        </p:sp>
      </p:grpSp>
    </p:spTree>
    <p:extLst>
      <p:ext uri="{BB962C8B-B14F-4D97-AF65-F5344CB8AC3E}">
        <p14:creationId xmlns:p14="http://schemas.microsoft.com/office/powerpoint/2010/main" val="3289291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p:txBody>
          <a:bodyPr>
            <a:normAutofit fontScale="92500" lnSpcReduction="20000"/>
          </a:bodyPr>
          <a:lstStyle/>
          <a:p>
            <a:r>
              <a:rPr lang="en-GB" dirty="0"/>
              <a:t>The systems are linked in order to help schools move from one stage to another. The EPAS and EDAF systems include, if required, a “gap analysis” to enable schools to assess what improvements are required to achieve the next stage of accreditation.								</a:t>
            </a:r>
          </a:p>
        </p:txBody>
      </p:sp>
      <p:sp>
        <p:nvSpPr>
          <p:cNvPr id="3" name="Title 2"/>
          <p:cNvSpPr>
            <a:spLocks noGrp="1"/>
          </p:cNvSpPr>
          <p:nvPr>
            <p:ph type="ctrTitle"/>
          </p:nvPr>
        </p:nvSpPr>
        <p:spPr/>
        <p:txBody>
          <a:bodyPr/>
          <a:lstStyle/>
          <a:p>
            <a:r>
              <a:rPr lang="en-GB" dirty="0"/>
              <a:t>Quality Development Portfolio</a:t>
            </a:r>
          </a:p>
        </p:txBody>
      </p:sp>
      <p:pic>
        <p:nvPicPr>
          <p:cNvPr id="9" name="Picture 8" descr="QS-image.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73739" y="2072032"/>
            <a:ext cx="4069945" cy="2713936"/>
          </a:xfrm>
          <a:prstGeom prst="rect">
            <a:avLst/>
          </a:prstGeom>
        </p:spPr>
      </p:pic>
    </p:spTree>
    <p:extLst>
      <p:ext uri="{BB962C8B-B14F-4D97-AF65-F5344CB8AC3E}">
        <p14:creationId xmlns:p14="http://schemas.microsoft.com/office/powerpoint/2010/main" val="23484477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chemeClr val="tx1">
                    <a:lumMod val="75000"/>
                    <a:lumOff val="25000"/>
                  </a:schemeClr>
                </a:solidFill>
              </a:rPr>
              <a:t>Institutions currently in the EDAF Process</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09296" y="1039374"/>
            <a:ext cx="1620000" cy="1323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70551" y="1453269"/>
            <a:ext cx="2542216" cy="71032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53736" y="1418467"/>
            <a:ext cx="1332000" cy="141934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570551" y="2966885"/>
            <a:ext cx="1368000" cy="1368000"/>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655842" y="4742195"/>
            <a:ext cx="1869791" cy="780300"/>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372834" y="1395424"/>
            <a:ext cx="1188000" cy="1188000"/>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825632" y="2898843"/>
            <a:ext cx="2597727" cy="1222483"/>
          </a:xfrm>
          <a:prstGeom prst="rect">
            <a:avLst/>
          </a:prstGeom>
        </p:spPr>
      </p:pic>
      <p:pic>
        <p:nvPicPr>
          <p:cNvPr id="20" name="Picture 19"/>
          <p:cNvPicPr>
            <a:picLocks noChangeAspect="1"/>
          </p:cNvPicPr>
          <p:nvPr/>
        </p:nvPicPr>
        <p:blipFill rotWithShape="1">
          <a:blip r:embed="rId10"/>
          <a:srcRect/>
          <a:stretch/>
        </p:blipFill>
        <p:spPr>
          <a:xfrm>
            <a:off x="2768602" y="727418"/>
            <a:ext cx="2160000" cy="1549350"/>
          </a:xfrm>
          <a:prstGeom prst="rect">
            <a:avLst/>
          </a:prstGeom>
        </p:spPr>
      </p:pic>
      <p:pic>
        <p:nvPicPr>
          <p:cNvPr id="22" name="Picture 21"/>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21895" y="3024165"/>
            <a:ext cx="2428310" cy="1718030"/>
          </a:xfrm>
          <a:prstGeom prst="rect">
            <a:avLst/>
          </a:prstGeom>
        </p:spPr>
      </p:pic>
      <p:pic>
        <p:nvPicPr>
          <p:cNvPr id="23" name="Picture 22"/>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828638" y="4890940"/>
            <a:ext cx="2095500" cy="1400175"/>
          </a:xfrm>
          <a:prstGeom prst="rect">
            <a:avLst/>
          </a:prstGeom>
        </p:spPr>
      </p:pic>
      <p:pic>
        <p:nvPicPr>
          <p:cNvPr id="24" name="Picture 23"/>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3570551" y="4942436"/>
            <a:ext cx="2520000" cy="921585"/>
          </a:xfrm>
          <a:prstGeom prst="rect">
            <a:avLst/>
          </a:prstGeom>
        </p:spPr>
      </p:pic>
      <p:pic>
        <p:nvPicPr>
          <p:cNvPr id="8" name="Picture 7"/>
          <p:cNvPicPr>
            <a:picLocks noChangeAspect="1"/>
          </p:cNvPicPr>
          <p:nvPr/>
        </p:nvPicPr>
        <p:blipFill>
          <a:blip r:embed="rId14"/>
          <a:stretch>
            <a:fillRect/>
          </a:stretch>
        </p:blipFill>
        <p:spPr>
          <a:xfrm>
            <a:off x="6522294" y="4885832"/>
            <a:ext cx="2303339" cy="1538630"/>
          </a:xfrm>
          <a:prstGeom prst="rect">
            <a:avLst/>
          </a:prstGeom>
        </p:spPr>
      </p:pic>
      <p:pic>
        <p:nvPicPr>
          <p:cNvPr id="16" name="Picture 15">
            <a:extLst>
              <a:ext uri="{FF2B5EF4-FFF2-40B4-BE49-F238E27FC236}">
                <a16:creationId xmlns:a16="http://schemas.microsoft.com/office/drawing/2014/main" xmlns="" id="{70F8FB5C-6EC0-7F40-A1CB-26E3CDF4055C}"/>
              </a:ext>
            </a:extLst>
          </p:cNvPr>
          <p:cNvPicPr>
            <a:picLocks noChangeAspect="1"/>
          </p:cNvPicPr>
          <p:nvPr/>
        </p:nvPicPr>
        <p:blipFill>
          <a:blip r:embed="rId15"/>
          <a:stretch>
            <a:fillRect/>
          </a:stretch>
        </p:blipFill>
        <p:spPr>
          <a:xfrm>
            <a:off x="5761865" y="3024165"/>
            <a:ext cx="2240452" cy="1088622"/>
          </a:xfrm>
          <a:prstGeom prst="rect">
            <a:avLst/>
          </a:prstGeom>
        </p:spPr>
      </p:pic>
    </p:spTree>
    <p:extLst>
      <p:ext uri="{BB962C8B-B14F-4D97-AF65-F5344CB8AC3E}">
        <p14:creationId xmlns:p14="http://schemas.microsoft.com/office/powerpoint/2010/main" val="3193901314"/>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xmlns:p14="http://schemas.microsoft.com/office/powerpoint/2010/main" advClick="0" advTm="1500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chemeClr val="tx1">
                    <a:lumMod val="75000"/>
                    <a:lumOff val="25000"/>
                  </a:schemeClr>
                </a:solidFill>
              </a:rPr>
              <a:t>Institutions that have been through EDAF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567" y="1080005"/>
            <a:ext cx="2446818" cy="214719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9702" y="1155871"/>
            <a:ext cx="4760382" cy="124279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509" y="3797732"/>
            <a:ext cx="3999781" cy="217132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5950" y="2238849"/>
            <a:ext cx="3124517" cy="2411254"/>
          </a:xfrm>
          <a:prstGeom prst="rect">
            <a:avLst/>
          </a:prstGeom>
        </p:spPr>
      </p:pic>
      <p:pic>
        <p:nvPicPr>
          <p:cNvPr id="9" name="Content Placeholder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09893" y="2968174"/>
            <a:ext cx="5071193" cy="3380796"/>
          </a:xfrm>
          <a:prstGeom prst="rect">
            <a:avLst/>
          </a:prstGeom>
        </p:spPr>
      </p:pic>
      <p:pic>
        <p:nvPicPr>
          <p:cNvPr id="10" name="Picture 9">
            <a:extLst>
              <a:ext uri="{FF2B5EF4-FFF2-40B4-BE49-F238E27FC236}">
                <a16:creationId xmlns:a16="http://schemas.microsoft.com/office/drawing/2014/main" xmlns="" id="{FA6C93A0-AA62-D94D-9903-06A7EFB9D2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5348" y="4433450"/>
            <a:ext cx="1611185" cy="1611185"/>
          </a:xfrm>
          <a:prstGeom prst="rect">
            <a:avLst/>
          </a:prstGeom>
        </p:spPr>
      </p:pic>
    </p:spTree>
    <p:extLst>
      <p:ext uri="{BB962C8B-B14F-4D97-AF65-F5344CB8AC3E}">
        <p14:creationId xmlns:p14="http://schemas.microsoft.com/office/powerpoint/2010/main" val="2808029815"/>
      </p:ext>
    </p:extLst>
  </p:cSld>
  <p:clrMapOvr>
    <a:masterClrMapping/>
  </p:clrMapOvr>
  <p:transition spd="slow">
    <p:pull/>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0"/>
          </p:nvPr>
        </p:nvSpPr>
        <p:spPr/>
        <p:txBody>
          <a:bodyPr>
            <a:normAutofit/>
          </a:bodyPr>
          <a:lstStyle/>
          <a:p>
            <a:r>
              <a:rPr lang="en-GB" dirty="0"/>
              <a:t>Application fee (payable by all)		€      500</a:t>
            </a:r>
          </a:p>
          <a:p>
            <a:r>
              <a:rPr lang="en-GB" dirty="0"/>
              <a:t>Review fee						€ 12,000</a:t>
            </a:r>
          </a:p>
          <a:p>
            <a:r>
              <a:rPr lang="en-GB" dirty="0"/>
              <a:t>Mentoring fee (for each of 3 years)		€   6,000</a:t>
            </a:r>
          </a:p>
          <a:p>
            <a:r>
              <a:rPr lang="en-GB" dirty="0"/>
              <a:t>Total fees (over 4-5 years)			€ 30,500</a:t>
            </a:r>
          </a:p>
          <a:p>
            <a:endParaRPr lang="en-GB" sz="2800" dirty="0"/>
          </a:p>
          <a:p>
            <a:pPr marL="532668" indent="0">
              <a:buNone/>
            </a:pPr>
            <a:r>
              <a:rPr lang="en-GB" sz="1800" dirty="0"/>
              <a:t>Additional costs include travel &amp; incidental expenses plus provision of reasonable accommodation for reviewers and mentors</a:t>
            </a:r>
          </a:p>
          <a:p>
            <a:pPr marL="532668" indent="0">
              <a:buNone/>
            </a:pPr>
            <a:r>
              <a:rPr lang="en-GB" sz="1400" dirty="0"/>
              <a:t>Note: Fee items 2 &amp; 3 may be (partially) reduced on evidence of financial need or through help from partner schools. Partners may also help with fee item 5.</a:t>
            </a:r>
          </a:p>
          <a:p>
            <a:endParaRPr lang="en-GB" dirty="0"/>
          </a:p>
        </p:txBody>
      </p:sp>
      <p:sp>
        <p:nvSpPr>
          <p:cNvPr id="49153" name="Title 1"/>
          <p:cNvSpPr>
            <a:spLocks noGrp="1"/>
          </p:cNvSpPr>
          <p:nvPr>
            <p:ph type="ctrTitle"/>
          </p:nvPr>
        </p:nvSpPr>
        <p:spPr/>
        <p:txBody>
          <a:bodyPr/>
          <a:lstStyle/>
          <a:p>
            <a:r>
              <a:rPr lang="en-GB" dirty="0"/>
              <a:t>EDAF Fees (2018)</a:t>
            </a:r>
          </a:p>
        </p:txBody>
      </p:sp>
    </p:spTree>
    <p:extLst>
      <p:ext uri="{BB962C8B-B14F-4D97-AF65-F5344CB8AC3E}">
        <p14:creationId xmlns:p14="http://schemas.microsoft.com/office/powerpoint/2010/main" val="471943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p:txBody>
          <a:bodyPr/>
          <a:lstStyle/>
          <a:p>
            <a:r>
              <a:rPr lang="en-GB" dirty="0"/>
              <a:t>The work of the </a:t>
            </a:r>
            <a:r>
              <a:rPr lang="en-GB" dirty="0">
                <a:solidFill>
                  <a:srgbClr val="820F23"/>
                </a:solidFill>
              </a:rPr>
              <a:t>advisors and mentors </a:t>
            </a:r>
            <a:r>
              <a:rPr lang="en-GB" dirty="0"/>
              <a:t>is pro bono</a:t>
            </a:r>
          </a:p>
          <a:p>
            <a:r>
              <a:rPr lang="en-GB" dirty="0"/>
              <a:t>The organisation of EDAF is supported by EFMD financially and if possible by partner schools</a:t>
            </a:r>
          </a:p>
          <a:p>
            <a:r>
              <a:rPr lang="en-GB" dirty="0"/>
              <a:t>Fees</a:t>
            </a:r>
          </a:p>
          <a:p>
            <a:pPr lvl="1"/>
            <a:r>
              <a:rPr lang="en-GB" dirty="0">
                <a:solidFill>
                  <a:srgbClr val="820F23"/>
                </a:solidFill>
              </a:rPr>
              <a:t>All schools</a:t>
            </a:r>
            <a:r>
              <a:rPr lang="en-GB" dirty="0"/>
              <a:t> should make </a:t>
            </a:r>
            <a:r>
              <a:rPr lang="en-GB" dirty="0">
                <a:solidFill>
                  <a:srgbClr val="820F23"/>
                </a:solidFill>
              </a:rPr>
              <a:t>some financial contribution</a:t>
            </a:r>
          </a:p>
          <a:p>
            <a:pPr lvl="1"/>
            <a:r>
              <a:rPr lang="en-GB" dirty="0"/>
              <a:t>Schools that can pay the fees for the EDAF process will be making a contribution to help other schools in the process</a:t>
            </a:r>
          </a:p>
          <a:p>
            <a:pPr lvl="1"/>
            <a:r>
              <a:rPr lang="en-GB" dirty="0"/>
              <a:t>Schools that cannot afford to pay the fees will be granted a (partial) reduction according to their financial situation from EDAF funds </a:t>
            </a:r>
          </a:p>
        </p:txBody>
      </p:sp>
      <p:sp>
        <p:nvSpPr>
          <p:cNvPr id="50177" name="Title 1"/>
          <p:cNvSpPr>
            <a:spLocks noGrp="1"/>
          </p:cNvSpPr>
          <p:nvPr>
            <p:ph type="ctrTitle"/>
          </p:nvPr>
        </p:nvSpPr>
        <p:spPr/>
        <p:txBody>
          <a:bodyPr/>
          <a:lstStyle/>
          <a:p>
            <a:r>
              <a:rPr lang="en-US" dirty="0"/>
              <a:t>Social Responsibility and EDAF</a:t>
            </a:r>
          </a:p>
        </p:txBody>
      </p:sp>
    </p:spTree>
    <p:extLst>
      <p:ext uri="{BB962C8B-B14F-4D97-AF65-F5344CB8AC3E}">
        <p14:creationId xmlns:p14="http://schemas.microsoft.com/office/powerpoint/2010/main" val="893084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Introduction to EOCCS</a:t>
            </a:r>
          </a:p>
        </p:txBody>
      </p:sp>
    </p:spTree>
    <p:extLst>
      <p:ext uri="{BB962C8B-B14F-4D97-AF65-F5344CB8AC3E}">
        <p14:creationId xmlns:p14="http://schemas.microsoft.com/office/powerpoint/2010/main" val="16104975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0"/>
          </p:nvPr>
        </p:nvSpPr>
        <p:spPr/>
        <p:txBody>
          <a:bodyPr>
            <a:normAutofit fontScale="77500" lnSpcReduction="20000"/>
          </a:bodyPr>
          <a:lstStyle/>
          <a:p>
            <a:r>
              <a:rPr lang="en-US" dirty="0"/>
              <a:t>A new online course certification system launched by EFMD in 2016</a:t>
            </a:r>
          </a:p>
          <a:p>
            <a:r>
              <a:rPr lang="en-US" dirty="0"/>
              <a:t>Designed to evaluate the quality of business and/or </a:t>
            </a:r>
            <a:r>
              <a:rPr lang="en-GB" dirty="0"/>
              <a:t>management-related courses that either stand-alone or constitute part of a certificate or programme</a:t>
            </a:r>
          </a:p>
          <a:p>
            <a:r>
              <a:rPr lang="en-US" dirty="0"/>
              <a:t>A thorough review of individual courses through international comparison and benchmarking</a:t>
            </a:r>
          </a:p>
        </p:txBody>
      </p:sp>
      <p:sp>
        <p:nvSpPr>
          <p:cNvPr id="2" name="Title 1"/>
          <p:cNvSpPr>
            <a:spLocks noGrp="1"/>
          </p:cNvSpPr>
          <p:nvPr>
            <p:ph type="ctrTitle"/>
          </p:nvPr>
        </p:nvSpPr>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0348" y="1983783"/>
            <a:ext cx="3869556" cy="2552400"/>
          </a:xfrm>
          <a:prstGeom prst="rect">
            <a:avLst/>
          </a:prstGeom>
        </p:spPr>
      </p:pic>
    </p:spTree>
    <p:extLst>
      <p:ext uri="{BB962C8B-B14F-4D97-AF65-F5344CB8AC3E}">
        <p14:creationId xmlns:p14="http://schemas.microsoft.com/office/powerpoint/2010/main" val="2102144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243960" y="2844045"/>
            <a:ext cx="7852340" cy="424278"/>
          </a:xfrm>
          <a:prstGeom prst="rect">
            <a:avLst/>
          </a:prstGeom>
          <a:noFill/>
        </p:spPr>
        <p:txBody>
          <a:bodyPr wrap="square" lIns="0" tIns="19194" rIns="38389" bIns="19194" rtlCol="0">
            <a:noAutofit/>
          </a:bodyPr>
          <a:lstStyle/>
          <a:p>
            <a:endParaRPr lang="en-US" sz="2000" dirty="0">
              <a:solidFill>
                <a:srgbClr val="303030">
                  <a:lumMod val="90000"/>
                  <a:lumOff val="10000"/>
                </a:srgbClr>
              </a:solidFill>
              <a:latin typeface="Helvetica Neue"/>
              <a:cs typeface="Helvetica Neue"/>
            </a:endParaRPr>
          </a:p>
        </p:txBody>
      </p:sp>
      <p:sp>
        <p:nvSpPr>
          <p:cNvPr id="16" name="TextBox 15"/>
          <p:cNvSpPr txBox="1"/>
          <p:nvPr/>
        </p:nvSpPr>
        <p:spPr>
          <a:xfrm>
            <a:off x="1552500" y="1663759"/>
            <a:ext cx="8863393" cy="738664"/>
          </a:xfrm>
          <a:prstGeom prst="rect">
            <a:avLst/>
          </a:prstGeom>
          <a:noFill/>
        </p:spPr>
        <p:txBody>
          <a:bodyPr wrap="square" lIns="45341" tIns="0" rIns="0" bIns="0" rtlCol="0">
            <a:spAutoFit/>
          </a:bodyPr>
          <a:lstStyle/>
          <a:p>
            <a:r>
              <a:rPr lang="en-US" sz="2400" dirty="0">
                <a:solidFill>
                  <a:srgbClr val="FFFFFF"/>
                </a:solidFill>
                <a:latin typeface="Helvetica Neue"/>
                <a:ea typeface="Open Sans Light" panose="020B0306030504020204" pitchFamily="34" charset="0"/>
                <a:cs typeface="Helvetica Neue"/>
              </a:rPr>
              <a:t>A new online course certification system launched by EFMD in 2016</a:t>
            </a:r>
          </a:p>
        </p:txBody>
      </p:sp>
      <p:sp>
        <p:nvSpPr>
          <p:cNvPr id="17" name="Round Same Side Corner Rectangle 16"/>
          <p:cNvSpPr/>
          <p:nvPr/>
        </p:nvSpPr>
        <p:spPr>
          <a:xfrm rot="10800000" flipH="1">
            <a:off x="1304778" y="1732976"/>
            <a:ext cx="111191" cy="575515"/>
          </a:xfrm>
          <a:prstGeom prst="round2SameRect">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2118" tIns="46059" rIns="92118" bIns="46059" rtlCol="0" anchor="ctr"/>
          <a:lstStyle/>
          <a:p>
            <a:endParaRPr lang="bg-BG" sz="2400" dirty="0">
              <a:solidFill>
                <a:srgbClr val="FFFFFF"/>
              </a:solidFill>
              <a:latin typeface="Open Sans"/>
              <a:cs typeface="Open Sans"/>
            </a:endParaRPr>
          </a:p>
        </p:txBody>
      </p:sp>
      <p:sp>
        <p:nvSpPr>
          <p:cNvPr id="18" name="TextBox 17"/>
          <p:cNvSpPr txBox="1"/>
          <p:nvPr/>
        </p:nvSpPr>
        <p:spPr>
          <a:xfrm>
            <a:off x="1552500" y="2856219"/>
            <a:ext cx="9469727" cy="1107996"/>
          </a:xfrm>
          <a:prstGeom prst="rect">
            <a:avLst/>
          </a:prstGeom>
          <a:noFill/>
        </p:spPr>
        <p:txBody>
          <a:bodyPr wrap="square" lIns="45341" tIns="0" rIns="0" bIns="0" rtlCol="0">
            <a:spAutoFit/>
          </a:bodyPr>
          <a:lstStyle>
            <a:defPPr>
              <a:defRPr lang="en-US"/>
            </a:defPPr>
            <a:lvl1pPr>
              <a:defRPr sz="1200">
                <a:solidFill>
                  <a:srgbClr val="FFFFFF"/>
                </a:solidFill>
                <a:latin typeface="Helvetica Neue"/>
                <a:ea typeface="Open Sans Light" panose="020B0306030504020204" pitchFamily="34" charset="0"/>
                <a:cs typeface="Helvetica Neue"/>
              </a:defRPr>
            </a:lvl1pPr>
          </a:lstStyle>
          <a:p>
            <a:r>
              <a:rPr lang="en-US" sz="2400" dirty="0">
                <a:ea typeface="Arial" charset="0"/>
              </a:rPr>
              <a:t>Designed to evaluate the quality of business and/or </a:t>
            </a:r>
            <a:r>
              <a:rPr lang="en-GB" sz="2400" dirty="0">
                <a:ea typeface="Arial" charset="0"/>
              </a:rPr>
              <a:t>management-related courses that either stand-alone or constitute part of a certificate or programme</a:t>
            </a:r>
          </a:p>
        </p:txBody>
      </p:sp>
      <p:sp>
        <p:nvSpPr>
          <p:cNvPr id="19" name="Round Same Side Corner Rectangle 18"/>
          <p:cNvSpPr/>
          <p:nvPr/>
        </p:nvSpPr>
        <p:spPr>
          <a:xfrm rot="10800000">
            <a:off x="1304778" y="2926284"/>
            <a:ext cx="111188" cy="985771"/>
          </a:xfrm>
          <a:prstGeom prst="round2SameRect">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2118" tIns="46059" rIns="92118" bIns="46059" rtlCol="0" anchor="ctr"/>
          <a:lstStyle/>
          <a:p>
            <a:endParaRPr lang="bg-BG" sz="2400" dirty="0">
              <a:solidFill>
                <a:srgbClr val="FFFFFF"/>
              </a:solidFill>
              <a:latin typeface="Open Sans"/>
              <a:cs typeface="Open Sans"/>
            </a:endParaRPr>
          </a:p>
        </p:txBody>
      </p:sp>
      <p:sp>
        <p:nvSpPr>
          <p:cNvPr id="20" name="TextBox 19"/>
          <p:cNvSpPr txBox="1"/>
          <p:nvPr/>
        </p:nvSpPr>
        <p:spPr>
          <a:xfrm>
            <a:off x="1552500" y="4405799"/>
            <a:ext cx="8863393" cy="738664"/>
          </a:xfrm>
          <a:prstGeom prst="rect">
            <a:avLst/>
          </a:prstGeom>
          <a:noFill/>
        </p:spPr>
        <p:txBody>
          <a:bodyPr wrap="square" lIns="45341" tIns="0" rIns="0" bIns="0" rtlCol="0">
            <a:spAutoFit/>
          </a:bodyPr>
          <a:lstStyle>
            <a:defPPr>
              <a:defRPr lang="en-US"/>
            </a:defPPr>
            <a:lvl1pPr>
              <a:defRPr sz="1200">
                <a:solidFill>
                  <a:srgbClr val="FFFFFF"/>
                </a:solidFill>
                <a:latin typeface="Helvetica Neue"/>
                <a:ea typeface="Open Sans Light" panose="020B0306030504020204" pitchFamily="34" charset="0"/>
                <a:cs typeface="Helvetica Neue"/>
              </a:defRPr>
            </a:lvl1pPr>
          </a:lstStyle>
          <a:p>
            <a:r>
              <a:rPr lang="en-US" sz="2400" dirty="0"/>
              <a:t>A thorough review of individual courses through international comparison and benchmarking</a:t>
            </a:r>
          </a:p>
        </p:txBody>
      </p:sp>
      <p:sp>
        <p:nvSpPr>
          <p:cNvPr id="23" name="Round Same Side Corner Rectangle 22"/>
          <p:cNvSpPr/>
          <p:nvPr/>
        </p:nvSpPr>
        <p:spPr>
          <a:xfrm rot="10800000" flipH="1">
            <a:off x="1304777" y="4405131"/>
            <a:ext cx="111188" cy="739332"/>
          </a:xfrm>
          <a:prstGeom prst="round2SameRect">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2118" tIns="46059" rIns="92118" bIns="46059" rtlCol="0" anchor="ctr"/>
          <a:lstStyle/>
          <a:p>
            <a:endParaRPr lang="bg-BG" sz="2400" dirty="0">
              <a:solidFill>
                <a:srgbClr val="FFFFFF"/>
              </a:solidFill>
              <a:latin typeface="Open Sans"/>
              <a:cs typeface="Open Sans"/>
            </a:endParaRPr>
          </a:p>
        </p:txBody>
      </p:sp>
      <p:sp>
        <p:nvSpPr>
          <p:cNvPr id="6" name="Title 5"/>
          <p:cNvSpPr>
            <a:spLocks noGrp="1"/>
          </p:cNvSpPr>
          <p:nvPr>
            <p:ph type="ctrTitle"/>
          </p:nvPr>
        </p:nvSpPr>
        <p:spPr>
          <a:xfrm>
            <a:off x="40391" y="75439"/>
            <a:ext cx="9144799" cy="1080000"/>
          </a:xfrm>
        </p:spPr>
        <p:txBody>
          <a:bodyPr/>
          <a:lstStyle/>
          <a:p>
            <a:r>
              <a:rPr lang="en-US" dirty="0">
                <a:solidFill>
                  <a:schemeClr val="tx1"/>
                </a:solidFill>
              </a:rPr>
              <a:t>EOCCS background</a:t>
            </a:r>
          </a:p>
        </p:txBody>
      </p:sp>
      <p:sp>
        <p:nvSpPr>
          <p:cNvPr id="13" name="Title 1"/>
          <p:cNvSpPr txBox="1">
            <a:spLocks/>
          </p:cNvSpPr>
          <p:nvPr/>
        </p:nvSpPr>
        <p:spPr>
          <a:xfrm>
            <a:off x="204081" y="2750075"/>
            <a:ext cx="12193067" cy="2285999"/>
          </a:xfrm>
          <a:prstGeom prst="rect">
            <a:avLst/>
          </a:prstGeom>
          <a:noFill/>
          <a:ln>
            <a:noFill/>
          </a:ln>
        </p:spPr>
        <p:txBody>
          <a:bodyPr vert="horz" lIns="648000" tIns="0" rIns="0" bIns="0" rtlCol="0" anchor="ctr" anchorCtr="0">
            <a:noAutofit/>
          </a:bodyPr>
          <a:lstStyle>
            <a:lvl1pPr marL="0" algn="l" defTabSz="1072785" rtl="0" eaLnBrk="1" latinLnBrk="0" hangingPunct="1">
              <a:lnSpc>
                <a:spcPts val="5396"/>
              </a:lnSpc>
              <a:spcBef>
                <a:spcPct val="0"/>
              </a:spcBef>
              <a:buNone/>
              <a:defRPr sz="3500" b="0" i="0" kern="1200">
                <a:solidFill>
                  <a:srgbClr val="9A1042"/>
                </a:solidFill>
                <a:latin typeface="Helvetica Neue"/>
                <a:ea typeface="+mj-ea"/>
                <a:cs typeface="Helvetica Neue"/>
              </a:defRPr>
            </a:lvl1pPr>
          </a:lstStyle>
          <a:p>
            <a:endParaRPr lang="en-US" sz="3200" dirty="0"/>
          </a:p>
          <a:p>
            <a:endParaRPr lang="en-US" sz="3200" dirty="0"/>
          </a:p>
          <a:p>
            <a:endParaRPr lang="en-US" sz="3200" dirty="0"/>
          </a:p>
          <a:p>
            <a:endParaRPr lang="en-US" sz="3200" dirty="0"/>
          </a:p>
          <a:p>
            <a:endParaRPr lang="en-US" sz="3200" i="1" dirty="0">
              <a:solidFill>
                <a:schemeClr val="tx1"/>
              </a:solidFill>
            </a:endParaRPr>
          </a:p>
          <a:p>
            <a:r>
              <a:rPr lang="en-US" sz="3200" i="1" dirty="0">
                <a:solidFill>
                  <a:schemeClr val="tx1"/>
                </a:solidFill>
              </a:rPr>
              <a:t>Member driven developed </a:t>
            </a:r>
          </a:p>
          <a:p>
            <a:r>
              <a:rPr lang="en-US" sz="3200" i="1" dirty="0">
                <a:solidFill>
                  <a:schemeClr val="tx1"/>
                </a:solidFill>
              </a:rPr>
              <a:t>system to increase quality in </a:t>
            </a:r>
          </a:p>
          <a:p>
            <a:r>
              <a:rPr lang="en-US" sz="3200" i="1" dirty="0">
                <a:solidFill>
                  <a:schemeClr val="tx1"/>
                </a:solidFill>
              </a:rPr>
              <a:t>online delivery.</a:t>
            </a:r>
          </a:p>
          <a:p>
            <a:endParaRPr lang="en-US" sz="3200" i="1" dirty="0">
              <a:solidFill>
                <a:schemeClr val="tx1"/>
              </a:solidFill>
            </a:endParaRPr>
          </a:p>
          <a:p>
            <a:r>
              <a:rPr lang="en-US" sz="3200" b="1" dirty="0">
                <a:solidFill>
                  <a:srgbClr val="0F4B91"/>
                </a:solidFill>
              </a:rPr>
              <a:t>38 courses certified</a:t>
            </a:r>
          </a:p>
          <a:p>
            <a:r>
              <a:rPr lang="en-US" sz="3200" b="1" dirty="0">
                <a:solidFill>
                  <a:srgbClr val="0F4B91"/>
                </a:solidFill>
              </a:rPr>
              <a:t>including 8 MOOCs</a:t>
            </a:r>
          </a:p>
          <a:p>
            <a:endParaRPr lang="en-US" sz="3200" dirty="0"/>
          </a:p>
          <a:p>
            <a:endParaRPr lang="en-US" sz="3200" i="1" dirty="0">
              <a:solidFill>
                <a:schemeClr val="tx1"/>
              </a:solidFill>
            </a:endParaRPr>
          </a:p>
          <a:p>
            <a:endParaRPr lang="en-US" sz="3200" i="1" dirty="0">
              <a:solidFill>
                <a:schemeClr val="tx1"/>
              </a:solidFill>
            </a:endParaRPr>
          </a:p>
          <a:p>
            <a:endParaRPr lang="en-US" sz="3200" i="1" dirty="0">
              <a:solidFill>
                <a:schemeClr val="tx1"/>
              </a:solidFill>
            </a:endParaRPr>
          </a:p>
          <a:p>
            <a:r>
              <a:rPr lang="en-US" sz="3200" dirty="0"/>
              <a:t/>
            </a:r>
            <a:br>
              <a:rPr lang="en-US" sz="3200" dirty="0"/>
            </a:br>
            <a:endParaRPr lang="nb-NO" sz="3200" dirty="0"/>
          </a:p>
        </p:txBody>
      </p:sp>
      <p:pic>
        <p:nvPicPr>
          <p:cNvPr id="2" name="Picture 1"/>
          <p:cNvPicPr>
            <a:picLocks noChangeAspect="1"/>
          </p:cNvPicPr>
          <p:nvPr/>
        </p:nvPicPr>
        <p:blipFill>
          <a:blip r:embed="rId3"/>
          <a:stretch>
            <a:fillRect/>
          </a:stretch>
        </p:blipFill>
        <p:spPr>
          <a:xfrm>
            <a:off x="6022260" y="553603"/>
            <a:ext cx="6086407" cy="5208987"/>
          </a:xfrm>
          <a:prstGeom prst="rect">
            <a:avLst/>
          </a:prstGeom>
        </p:spPr>
      </p:pic>
      <p:grpSp>
        <p:nvGrpSpPr>
          <p:cNvPr id="12" name="Group 11"/>
          <p:cNvGrpSpPr/>
          <p:nvPr/>
        </p:nvGrpSpPr>
        <p:grpSpPr>
          <a:xfrm>
            <a:off x="10051200" y="5806466"/>
            <a:ext cx="2057467" cy="991734"/>
            <a:chOff x="10051200" y="5806466"/>
            <a:chExt cx="2057467" cy="991734"/>
          </a:xfrm>
        </p:grpSpPr>
        <p:pic>
          <p:nvPicPr>
            <p:cNvPr id="15" name="Picture 14"/>
            <p:cNvPicPr>
              <a:picLocks noChangeAspect="1"/>
            </p:cNvPicPr>
            <p:nvPr/>
          </p:nvPicPr>
          <p:blipFill>
            <a:blip r:embed="rId4"/>
            <a:stretch>
              <a:fillRect/>
            </a:stretch>
          </p:blipFill>
          <p:spPr>
            <a:xfrm>
              <a:off x="10051200" y="5894217"/>
              <a:ext cx="1358542" cy="903983"/>
            </a:xfrm>
            <a:prstGeom prst="rect">
              <a:avLst/>
            </a:prstGeom>
          </p:spPr>
        </p:pic>
        <p:pic>
          <p:nvPicPr>
            <p:cNvPr id="21" name="Picture 20"/>
            <p:cNvPicPr>
              <a:picLocks noChangeAspect="1"/>
            </p:cNvPicPr>
            <p:nvPr/>
          </p:nvPicPr>
          <p:blipFill>
            <a:blip r:embed="rId5"/>
            <a:stretch>
              <a:fillRect/>
            </a:stretch>
          </p:blipFill>
          <p:spPr>
            <a:xfrm>
              <a:off x="11388142" y="5806466"/>
              <a:ext cx="720525" cy="991734"/>
            </a:xfrm>
            <a:prstGeom prst="rect">
              <a:avLst/>
            </a:prstGeom>
          </p:spPr>
        </p:pic>
      </p:grpSp>
    </p:spTree>
    <p:extLst>
      <p:ext uri="{BB962C8B-B14F-4D97-AF65-F5344CB8AC3E}">
        <p14:creationId xmlns:p14="http://schemas.microsoft.com/office/powerpoint/2010/main" val="4633929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0"/>
          </p:nvPr>
        </p:nvSpPr>
        <p:spPr/>
        <p:txBody>
          <a:bodyPr/>
          <a:lstStyle/>
          <a:p>
            <a:r>
              <a:rPr lang="en-GB" dirty="0"/>
              <a:t>Provide international quality benchmark in diverse education landscapes</a:t>
            </a:r>
          </a:p>
          <a:p>
            <a:r>
              <a:rPr lang="en-US" dirty="0"/>
              <a:t>Firmly embedded in EFMD accreditations – internationalisation, practical relevance and quality improvement</a:t>
            </a:r>
          </a:p>
          <a:p>
            <a:r>
              <a:rPr lang="en-US" dirty="0"/>
              <a:t>Open to any institution including HE, corporate learning-organisations and public agencies</a:t>
            </a:r>
          </a:p>
          <a:p>
            <a:r>
              <a:rPr lang="en-US" dirty="0"/>
              <a:t>Provides thorough review of individual courses through self and peer assessment, and benchmarking  </a:t>
            </a:r>
          </a:p>
          <a:p>
            <a:endParaRPr lang="en-US" dirty="0"/>
          </a:p>
        </p:txBody>
      </p:sp>
      <p:sp>
        <p:nvSpPr>
          <p:cNvPr id="2" name="Title 1"/>
          <p:cNvSpPr>
            <a:spLocks noGrp="1"/>
          </p:cNvSpPr>
          <p:nvPr>
            <p:ph type="ctrTitle"/>
          </p:nvPr>
        </p:nvSpPr>
        <p:spPr/>
        <p:txBody>
          <a:bodyPr/>
          <a:lstStyle/>
          <a:p>
            <a:r>
              <a:rPr lang="en-US" dirty="0"/>
              <a:t>Purpose of EOCCS  </a:t>
            </a:r>
          </a:p>
        </p:txBody>
      </p:sp>
    </p:spTree>
    <p:extLst>
      <p:ext uri="{BB962C8B-B14F-4D97-AF65-F5344CB8AC3E}">
        <p14:creationId xmlns:p14="http://schemas.microsoft.com/office/powerpoint/2010/main" val="9085145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0"/>
          </p:nvPr>
        </p:nvSpPr>
        <p:spPr/>
        <p:txBody>
          <a:bodyPr/>
          <a:lstStyle/>
          <a:p>
            <a:endParaRPr lang="en-GB" dirty="0"/>
          </a:p>
          <a:p>
            <a:r>
              <a:rPr lang="en-GB" dirty="0"/>
              <a:t>International </a:t>
            </a:r>
            <a:r>
              <a:rPr lang="en-GB" b="1" dirty="0"/>
              <a:t>Benchmarking</a:t>
            </a:r>
          </a:p>
          <a:p>
            <a:r>
              <a:rPr lang="en-GB" b="1" dirty="0"/>
              <a:t>Quality assurance </a:t>
            </a:r>
            <a:r>
              <a:rPr lang="en-GB" dirty="0"/>
              <a:t>and </a:t>
            </a:r>
            <a:r>
              <a:rPr lang="en-GB" b="1" dirty="0"/>
              <a:t>recognition </a:t>
            </a:r>
            <a:r>
              <a:rPr lang="en-GB" dirty="0"/>
              <a:t>of online learning as effective and flexible learning </a:t>
            </a:r>
          </a:p>
          <a:p>
            <a:r>
              <a:rPr lang="en-GB" b="1" dirty="0"/>
              <a:t>Insights</a:t>
            </a:r>
            <a:r>
              <a:rPr lang="en-GB" dirty="0"/>
              <a:t> into best practices</a:t>
            </a:r>
          </a:p>
          <a:p>
            <a:r>
              <a:rPr lang="en-GB" b="1" dirty="0"/>
              <a:t>In-depth </a:t>
            </a:r>
            <a:r>
              <a:rPr lang="en-GB" dirty="0"/>
              <a:t>review process</a:t>
            </a:r>
          </a:p>
          <a:p>
            <a:r>
              <a:rPr lang="en-GB" b="1" dirty="0"/>
              <a:t>Feedback</a:t>
            </a:r>
            <a:r>
              <a:rPr lang="en-GB" dirty="0"/>
              <a:t> within 3 months</a:t>
            </a:r>
          </a:p>
          <a:p>
            <a:endParaRPr lang="en-US" dirty="0"/>
          </a:p>
        </p:txBody>
      </p:sp>
      <p:sp>
        <p:nvSpPr>
          <p:cNvPr id="3" name="Title 2"/>
          <p:cNvSpPr>
            <a:spLocks noGrp="1"/>
          </p:cNvSpPr>
          <p:nvPr>
            <p:ph type="ctrTitle"/>
          </p:nvPr>
        </p:nvSpPr>
        <p:spPr/>
        <p:txBody>
          <a:bodyPr/>
          <a:lstStyle/>
          <a:p>
            <a:r>
              <a:rPr lang="en-US" dirty="0"/>
              <a:t>Benefits of EOCCS</a:t>
            </a:r>
          </a:p>
        </p:txBody>
      </p:sp>
      <p:pic>
        <p:nvPicPr>
          <p:cNvPr id="4" name="Picture 3"/>
          <p:cNvPicPr>
            <a:picLocks noChangeAspect="1"/>
          </p:cNvPicPr>
          <p:nvPr/>
        </p:nvPicPr>
        <p:blipFill>
          <a:blip r:embed="rId2"/>
          <a:stretch>
            <a:fillRect/>
          </a:stretch>
        </p:blipFill>
        <p:spPr>
          <a:xfrm>
            <a:off x="7301653" y="378363"/>
            <a:ext cx="3594100" cy="22724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703932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183469" y="1017078"/>
            <a:ext cx="5097972" cy="5415164"/>
          </a:xfrm>
        </p:spPr>
        <p:txBody>
          <a:bodyPr>
            <a:normAutofit fontScale="92500" lnSpcReduction="10000"/>
          </a:bodyPr>
          <a:lstStyle/>
          <a:p>
            <a:pPr marL="532668" indent="0">
              <a:buNone/>
            </a:pPr>
            <a:r>
              <a:rPr lang="en-GB" b="1" dirty="0"/>
              <a:t>Sharing best practice in online learning</a:t>
            </a:r>
          </a:p>
          <a:p>
            <a:r>
              <a:rPr lang="en-GB" dirty="0"/>
              <a:t>First event held in September 2017 at </a:t>
            </a:r>
            <a:r>
              <a:rPr lang="en-GB" dirty="0" err="1"/>
              <a:t>Politecnico</a:t>
            </a:r>
            <a:r>
              <a:rPr lang="en-GB" dirty="0"/>
              <a:t> de Milano</a:t>
            </a:r>
          </a:p>
          <a:p>
            <a:r>
              <a:rPr lang="en-GB" dirty="0"/>
              <a:t>Presentations from academic and corporate institutions, workshops, group discussions and expert panel sessions</a:t>
            </a:r>
          </a:p>
        </p:txBody>
      </p:sp>
      <p:sp>
        <p:nvSpPr>
          <p:cNvPr id="3" name="Title 2"/>
          <p:cNvSpPr>
            <a:spLocks noGrp="1"/>
          </p:cNvSpPr>
          <p:nvPr>
            <p:ph type="ctrTitle"/>
          </p:nvPr>
        </p:nvSpPr>
        <p:spPr/>
        <p:txBody>
          <a:bodyPr/>
          <a:lstStyle/>
          <a:p>
            <a:r>
              <a:rPr lang="en-GB" dirty="0"/>
              <a:t>EOCCS Learning Community Symposium</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381" y="962175"/>
            <a:ext cx="6051235" cy="5052781"/>
          </a:xfrm>
          <a:prstGeom prst="rect">
            <a:avLst/>
          </a:prstGeom>
        </p:spPr>
      </p:pic>
    </p:spTree>
    <p:extLst>
      <p:ext uri="{BB962C8B-B14F-4D97-AF65-F5344CB8AC3E}">
        <p14:creationId xmlns:p14="http://schemas.microsoft.com/office/powerpoint/2010/main" val="1162006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0"/>
          </p:nvPr>
        </p:nvSpPr>
        <p:spPr/>
        <p:txBody>
          <a:bodyPr/>
          <a:lstStyle/>
          <a:p>
            <a:r>
              <a:rPr lang="en-US" dirty="0"/>
              <a:t>Free-standing Quality Improvement Processes </a:t>
            </a:r>
          </a:p>
          <a:p>
            <a:pPr marL="532668" indent="0">
              <a:buNone/>
            </a:pPr>
            <a:r>
              <a:rPr lang="en-US" dirty="0"/>
              <a:t>&amp;</a:t>
            </a:r>
          </a:p>
          <a:p>
            <a:r>
              <a:rPr lang="en-US" dirty="0"/>
              <a:t>A Portfolio linked by Pathways</a:t>
            </a:r>
            <a:br>
              <a:rPr lang="en-US" dirty="0"/>
            </a:br>
            <a:r>
              <a:rPr lang="en-US" dirty="0"/>
              <a:t>(and Gap Analysis)</a:t>
            </a:r>
          </a:p>
        </p:txBody>
      </p:sp>
      <p:sp>
        <p:nvSpPr>
          <p:cNvPr id="6" name="Title 5"/>
          <p:cNvSpPr>
            <a:spLocks noGrp="1"/>
          </p:cNvSpPr>
          <p:nvPr>
            <p:ph type="ctrTitle"/>
          </p:nvPr>
        </p:nvSpPr>
        <p:spPr/>
        <p:txBody>
          <a:bodyPr/>
          <a:lstStyle/>
          <a:p>
            <a:r>
              <a:rPr lang="en-GB" dirty="0"/>
              <a:t>Quality Services Portfolio (EQUIS, EPAS, EDAF, EOCCS)</a:t>
            </a:r>
            <a:endParaRPr lang="en-US" dirty="0"/>
          </a:p>
        </p:txBody>
      </p:sp>
    </p:spTree>
    <p:extLst>
      <p:ext uri="{BB962C8B-B14F-4D97-AF65-F5344CB8AC3E}">
        <p14:creationId xmlns:p14="http://schemas.microsoft.com/office/powerpoint/2010/main" val="427598268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EOCCS minimum criteria</a:t>
            </a:r>
          </a:p>
        </p:txBody>
      </p:sp>
      <p:sp>
        <p:nvSpPr>
          <p:cNvPr id="4" name="Content Placeholder 3"/>
          <p:cNvSpPr txBox="1">
            <a:spLocks noGrp="1"/>
          </p:cNvSpPr>
          <p:nvPr>
            <p:ph idx="10"/>
          </p:nvPr>
        </p:nvSpPr>
        <p:spPr>
          <a:xfrm>
            <a:off x="749866" y="1080005"/>
            <a:ext cx="11076923" cy="5227969"/>
          </a:xfrm>
          <a:prstGeom prst="rect">
            <a:avLst/>
          </a:prstGeom>
          <a:noFill/>
          <a:ln>
            <a:noFill/>
          </a:ln>
        </p:spPr>
        <p:txBody>
          <a:bodyPr vert="horz" wrap="square" lIns="108000" tIns="45720" rIns="91440" bIns="0" rtlCol="0" anchor="ctr" anchorCtr="0">
            <a:normAutofit fontScale="25000" lnSpcReduction="20000"/>
          </a:bodyPr>
          <a:lstStyle/>
          <a:p>
            <a:pPr marL="571500" marR="0" indent="-571500" defTabSz="914400" rtl="0" eaLnBrk="1" fontAlgn="auto" latinLnBrk="0" hangingPunct="1">
              <a:lnSpc>
                <a:spcPts val="4600"/>
              </a:lnSpc>
              <a:spcBef>
                <a:spcPct val="0"/>
              </a:spcBef>
              <a:spcAft>
                <a:spcPts val="0"/>
              </a:spcAft>
              <a:buClrTx/>
              <a:buSzTx/>
              <a:buFont typeface="Wingdings" charset="2"/>
              <a:buChar char="ü"/>
              <a:tabLst/>
            </a:pPr>
            <a:r>
              <a:rPr lang="en-US" sz="8000" dirty="0">
                <a:solidFill>
                  <a:srgbClr val="595959"/>
                </a:solidFill>
                <a:effectLst>
                  <a:outerShdw blurRad="38100" dist="38100" dir="2700000" algn="tl">
                    <a:srgbClr val="000000">
                      <a:alpha val="43137"/>
                    </a:srgbClr>
                  </a:outerShdw>
                </a:effectLst>
                <a:latin typeface="Helvetica" charset="0"/>
                <a:ea typeface="Helvetica" charset="0"/>
                <a:cs typeface="Helvetica" charset="0"/>
              </a:rPr>
              <a:t>At</a:t>
            </a:r>
            <a:r>
              <a:rPr kumimoji="0" lang="en-US" sz="8000" i="0" u="none" strike="noStrike" kern="1200" cap="none" spc="0" normalizeH="0" noProof="0" dirty="0">
                <a:ln>
                  <a:noFill/>
                </a:ln>
                <a:solidFill>
                  <a:srgbClr val="595959"/>
                </a:solidFill>
                <a:effectLst>
                  <a:outerShdw blurRad="38100" dist="38100" dir="2700000" algn="tl">
                    <a:srgbClr val="000000">
                      <a:alpha val="43137"/>
                    </a:srgbClr>
                  </a:outerShdw>
                </a:effectLst>
                <a:uLnTx/>
                <a:uFillTx/>
                <a:latin typeface="Helvetica" charset="0"/>
                <a:ea typeface="Helvetica" charset="0"/>
                <a:cs typeface="Helvetica" charset="0"/>
              </a:rPr>
              <a:t> least 1 successful run</a:t>
            </a:r>
          </a:p>
          <a:p>
            <a:pPr marL="571500" marR="0" indent="-571500" defTabSz="914400" rtl="0" eaLnBrk="1" fontAlgn="auto" latinLnBrk="0" hangingPunct="1">
              <a:lnSpc>
                <a:spcPts val="4600"/>
              </a:lnSpc>
              <a:spcBef>
                <a:spcPct val="0"/>
              </a:spcBef>
              <a:spcAft>
                <a:spcPts val="0"/>
              </a:spcAft>
              <a:buClrTx/>
              <a:buSzTx/>
              <a:buFont typeface="Wingdings" charset="2"/>
              <a:buChar char="ü"/>
              <a:tabLst/>
            </a:pPr>
            <a:r>
              <a:rPr lang="en-US" sz="8000" dirty="0">
                <a:solidFill>
                  <a:srgbClr val="595959"/>
                </a:solidFill>
                <a:effectLst>
                  <a:outerShdw blurRad="38100" dist="38100" dir="2700000" algn="tl">
                    <a:srgbClr val="000000">
                      <a:alpha val="43137"/>
                    </a:srgbClr>
                  </a:outerShdw>
                </a:effectLst>
                <a:latin typeface="Helvetica" charset="0"/>
                <a:ea typeface="Helvetica" charset="0"/>
                <a:cs typeface="Helvetica" charset="0"/>
              </a:rPr>
              <a:t>A minimum</a:t>
            </a:r>
            <a:r>
              <a:rPr kumimoji="0" lang="en-US" sz="8000" i="0" u="none" strike="noStrike" kern="1200" cap="none" spc="0" normalizeH="0" noProof="0" dirty="0">
                <a:ln>
                  <a:noFill/>
                </a:ln>
                <a:solidFill>
                  <a:srgbClr val="595959"/>
                </a:solidFill>
                <a:effectLst>
                  <a:outerShdw blurRad="38100" dist="38100" dir="2700000" algn="tl">
                    <a:srgbClr val="000000">
                      <a:alpha val="43137"/>
                    </a:srgbClr>
                  </a:outerShdw>
                </a:effectLst>
                <a:uLnTx/>
                <a:uFillTx/>
                <a:latin typeface="Helvetica" charset="0"/>
                <a:ea typeface="Helvetica" charset="0"/>
                <a:cs typeface="Helvetica" charset="0"/>
              </a:rPr>
              <a:t> of 20 participants</a:t>
            </a:r>
          </a:p>
          <a:p>
            <a:pPr marL="571500" marR="0" indent="-571500" defTabSz="914400" rtl="0" eaLnBrk="1" fontAlgn="auto" latinLnBrk="0" hangingPunct="1">
              <a:lnSpc>
                <a:spcPts val="4600"/>
              </a:lnSpc>
              <a:spcBef>
                <a:spcPct val="0"/>
              </a:spcBef>
              <a:spcAft>
                <a:spcPts val="0"/>
              </a:spcAft>
              <a:buClrTx/>
              <a:buSzTx/>
              <a:buFont typeface="Wingdings" charset="2"/>
              <a:buChar char="ü"/>
              <a:tabLst/>
            </a:pPr>
            <a:r>
              <a:rPr lang="en-US" sz="8000" baseline="0" dirty="0">
                <a:solidFill>
                  <a:srgbClr val="595959"/>
                </a:solidFill>
                <a:effectLst>
                  <a:outerShdw blurRad="38100" dist="38100" dir="2700000" algn="tl">
                    <a:srgbClr val="000000">
                      <a:alpha val="43137"/>
                    </a:srgbClr>
                  </a:outerShdw>
                </a:effectLst>
                <a:latin typeface="Helvetica" charset="0"/>
                <a:ea typeface="Helvetica" charset="0"/>
                <a:cs typeface="Helvetica" charset="0"/>
              </a:rPr>
              <a:t>Normally,</a:t>
            </a:r>
            <a:r>
              <a:rPr lang="en-US" sz="8000" dirty="0">
                <a:solidFill>
                  <a:srgbClr val="595959"/>
                </a:solidFill>
                <a:effectLst>
                  <a:outerShdw blurRad="38100" dist="38100" dir="2700000" algn="tl">
                    <a:srgbClr val="000000">
                      <a:alpha val="43137"/>
                    </a:srgbClr>
                  </a:outerShdw>
                </a:effectLst>
                <a:latin typeface="Helvetica" charset="0"/>
                <a:ea typeface="Helvetica" charset="0"/>
                <a:cs typeface="Helvetica" charset="0"/>
              </a:rPr>
              <a:t> at least 20 learning hours for one (1) course or over a </a:t>
            </a:r>
            <a:r>
              <a:rPr lang="en-US" sz="8000" i="1" dirty="0">
                <a:solidFill>
                  <a:srgbClr val="595959"/>
                </a:solidFill>
                <a:effectLst>
                  <a:outerShdw blurRad="38100" dist="38100" dir="2700000" algn="tl">
                    <a:srgbClr val="000000">
                      <a:alpha val="43137"/>
                    </a:srgbClr>
                  </a:outerShdw>
                </a:effectLst>
                <a:latin typeface="Helvetica" charset="0"/>
                <a:ea typeface="Helvetica" charset="0"/>
                <a:cs typeface="Helvetica" charset="0"/>
              </a:rPr>
              <a:t>‘suite of courses’ </a:t>
            </a:r>
          </a:p>
          <a:p>
            <a:pPr defTabSz="914400">
              <a:lnSpc>
                <a:spcPct val="120000"/>
              </a:lnSpc>
              <a:spcBef>
                <a:spcPct val="0"/>
              </a:spcBef>
            </a:pPr>
            <a:endParaRPr kumimoji="0" lang="en-US" sz="4800" u="none" strike="noStrike" kern="1200" cap="none" spc="0" normalizeH="0" baseline="0" noProof="0" dirty="0">
              <a:ln>
                <a:noFill/>
              </a:ln>
              <a:solidFill>
                <a:srgbClr val="595959"/>
              </a:solidFill>
              <a:effectLst>
                <a:outerShdw blurRad="38100" dist="38100" dir="2700000" algn="tl">
                  <a:srgbClr val="000000">
                    <a:alpha val="43137"/>
                  </a:srgbClr>
                </a:outerShdw>
              </a:effectLst>
              <a:uLnTx/>
              <a:uFillTx/>
              <a:latin typeface="Helvetica" charset="0"/>
              <a:ea typeface="Helvetica" charset="0"/>
              <a:cs typeface="Helvetica" charset="0"/>
            </a:endParaRPr>
          </a:p>
          <a:p>
            <a:pPr defTabSz="914400">
              <a:lnSpc>
                <a:spcPct val="120000"/>
              </a:lnSpc>
              <a:spcBef>
                <a:spcPct val="0"/>
              </a:spcBef>
            </a:pPr>
            <a:r>
              <a:rPr lang="en-US" sz="6400" b="1" dirty="0">
                <a:solidFill>
                  <a:srgbClr val="595959"/>
                </a:solidFill>
                <a:effectLst>
                  <a:outerShdw blurRad="38100" dist="38100" dir="2700000" algn="tl">
                    <a:srgbClr val="000000">
                      <a:alpha val="43137"/>
                    </a:srgbClr>
                  </a:outerShdw>
                </a:effectLst>
                <a:latin typeface="Helvetica" charset="0"/>
                <a:ea typeface="Helvetica" charset="0"/>
                <a:cs typeface="Helvetica" charset="0"/>
              </a:rPr>
              <a:t>Online courses </a:t>
            </a:r>
            <a:r>
              <a:rPr lang="en-US" sz="6400" dirty="0">
                <a:solidFill>
                  <a:srgbClr val="595959"/>
                </a:solidFill>
                <a:effectLst>
                  <a:outerShdw blurRad="38100" dist="38100" dir="2700000" algn="tl">
                    <a:srgbClr val="000000">
                      <a:alpha val="43137"/>
                    </a:srgbClr>
                  </a:outerShdw>
                </a:effectLst>
                <a:latin typeface="Helvetica" charset="0"/>
                <a:ea typeface="Helvetica" charset="0"/>
                <a:cs typeface="Helvetica" charset="0"/>
              </a:rPr>
              <a:t>- The courses under consideration here are business and/or management related courses with a contemporary perspective which have a considerable amount of its content delivered over the Internet. This can include MOOCS, SPOCS, blended learning courses, suites of courses/modules and other course formats. The courses cover normally at least twenty (20) hours of study.</a:t>
            </a:r>
          </a:p>
          <a:p>
            <a:pPr defTabSz="914400">
              <a:lnSpc>
                <a:spcPct val="120000"/>
              </a:lnSpc>
              <a:spcBef>
                <a:spcPct val="0"/>
              </a:spcBef>
            </a:pPr>
            <a:endParaRPr kumimoji="0" lang="en-US" sz="6400" u="none" strike="noStrike" kern="1200" cap="none" spc="0" normalizeH="0" baseline="0" noProof="0" dirty="0">
              <a:ln>
                <a:noFill/>
              </a:ln>
              <a:solidFill>
                <a:srgbClr val="595959"/>
              </a:solidFill>
              <a:effectLst>
                <a:outerShdw blurRad="38100" dist="38100" dir="2700000" algn="tl">
                  <a:srgbClr val="000000">
                    <a:alpha val="43137"/>
                  </a:srgbClr>
                </a:outerShdw>
              </a:effectLst>
              <a:uLnTx/>
              <a:uFillTx/>
              <a:latin typeface="Helvetica" charset="0"/>
              <a:ea typeface="Helvetica" charset="0"/>
              <a:cs typeface="Helvetica" charset="0"/>
            </a:endParaRPr>
          </a:p>
          <a:p>
            <a:pPr defTabSz="914400">
              <a:lnSpc>
                <a:spcPct val="120000"/>
              </a:lnSpc>
              <a:spcBef>
                <a:spcPct val="0"/>
              </a:spcBef>
            </a:pPr>
            <a:r>
              <a:rPr lang="en-US" sz="6400" dirty="0">
                <a:solidFill>
                  <a:srgbClr val="595959"/>
                </a:solidFill>
                <a:effectLst>
                  <a:outerShdw blurRad="38100" dist="38100" dir="2700000" algn="tl">
                    <a:srgbClr val="000000">
                      <a:alpha val="43137"/>
                    </a:srgbClr>
                  </a:outerShdw>
                </a:effectLst>
                <a:latin typeface="Helvetica" charset="0"/>
                <a:ea typeface="Helvetica" charset="0"/>
                <a:cs typeface="Helvetica" charset="0"/>
              </a:rPr>
              <a:t>A </a:t>
            </a:r>
            <a:r>
              <a:rPr lang="en-US" sz="6400" b="1" i="1" dirty="0">
                <a:solidFill>
                  <a:srgbClr val="595959"/>
                </a:solidFill>
                <a:effectLst>
                  <a:outerShdw blurRad="38100" dist="38100" dir="2700000" algn="tl">
                    <a:srgbClr val="000000">
                      <a:alpha val="43137"/>
                    </a:srgbClr>
                  </a:outerShdw>
                </a:effectLst>
                <a:latin typeface="Helvetica" charset="0"/>
                <a:ea typeface="Helvetica" charset="0"/>
                <a:cs typeface="Helvetica" charset="0"/>
              </a:rPr>
              <a:t>suite of courses</a:t>
            </a:r>
            <a:r>
              <a:rPr lang="en-US" sz="6400" b="1" dirty="0">
                <a:solidFill>
                  <a:srgbClr val="595959"/>
                </a:solidFill>
                <a:effectLst>
                  <a:outerShdw blurRad="38100" dist="38100" dir="2700000" algn="tl">
                    <a:srgbClr val="000000">
                      <a:alpha val="43137"/>
                    </a:srgbClr>
                  </a:outerShdw>
                </a:effectLst>
                <a:latin typeface="Helvetica" charset="0"/>
                <a:ea typeface="Helvetica" charset="0"/>
                <a:cs typeface="Helvetica" charset="0"/>
              </a:rPr>
              <a:t> </a:t>
            </a:r>
            <a:r>
              <a:rPr lang="en-US" sz="6400" dirty="0">
                <a:solidFill>
                  <a:srgbClr val="595959"/>
                </a:solidFill>
                <a:effectLst>
                  <a:outerShdw blurRad="38100" dist="38100" dir="2700000" algn="tl">
                    <a:srgbClr val="000000">
                      <a:alpha val="43137"/>
                    </a:srgbClr>
                  </a:outerShdw>
                </a:effectLst>
                <a:latin typeface="Helvetica" charset="0"/>
                <a:ea typeface="Helvetica" charset="0"/>
                <a:cs typeface="Helvetica" charset="0"/>
              </a:rPr>
              <a:t>is defined as a group of courses/modules that are related in their content to form a </a:t>
            </a:r>
            <a:r>
              <a:rPr lang="en-US" sz="6400" dirty="0" err="1">
                <a:solidFill>
                  <a:srgbClr val="595959"/>
                </a:solidFill>
                <a:effectLst>
                  <a:outerShdw blurRad="38100" dist="38100" dir="2700000" algn="tl">
                    <a:srgbClr val="000000">
                      <a:alpha val="43137"/>
                    </a:srgbClr>
                  </a:outerShdw>
                </a:effectLst>
                <a:latin typeface="Helvetica" charset="0"/>
                <a:ea typeface="Helvetica" charset="0"/>
                <a:cs typeface="Helvetica" charset="0"/>
              </a:rPr>
              <a:t>specialisation</a:t>
            </a:r>
            <a:r>
              <a:rPr lang="en-US" sz="6400" dirty="0">
                <a:solidFill>
                  <a:srgbClr val="595959"/>
                </a:solidFill>
                <a:effectLst>
                  <a:outerShdw blurRad="38100" dist="38100" dir="2700000" algn="tl">
                    <a:srgbClr val="000000">
                      <a:alpha val="43137"/>
                    </a:srgbClr>
                  </a:outerShdw>
                </a:effectLst>
                <a:latin typeface="Helvetica" charset="0"/>
                <a:ea typeface="Helvetica" charset="0"/>
                <a:cs typeface="Helvetica" charset="0"/>
              </a:rPr>
              <a:t>. This type of structure is common to the MOOC format of online learning whereby one subject matter is divided into smaller chunks of learning for flexibility purposes. A suite of courses will have a common structure in terms of content, delivery, operation and quality assurance processes.</a:t>
            </a:r>
          </a:p>
          <a:p>
            <a:pPr defTabSz="914400">
              <a:lnSpc>
                <a:spcPct val="120000"/>
              </a:lnSpc>
              <a:spcBef>
                <a:spcPct val="0"/>
              </a:spcBef>
            </a:pPr>
            <a:endParaRPr kumimoji="0" lang="en-US" sz="4800" u="none" strike="noStrike" kern="1200" cap="none" spc="0" normalizeH="0" baseline="0" noProof="0" dirty="0">
              <a:ln>
                <a:noFill/>
              </a:ln>
              <a:solidFill>
                <a:srgbClr val="595959"/>
              </a:solidFill>
              <a:effectLst>
                <a:outerShdw blurRad="38100" dist="38100" dir="2700000" algn="tl">
                  <a:srgbClr val="000000">
                    <a:alpha val="43137"/>
                  </a:srgbClr>
                </a:outerShdw>
              </a:effectLst>
              <a:uLnTx/>
              <a:uFillTx/>
              <a:latin typeface="Helvetica" charset="0"/>
              <a:ea typeface="Helvetica" charset="0"/>
              <a:cs typeface="Helvetica" charset="0"/>
            </a:endParaRPr>
          </a:p>
        </p:txBody>
      </p:sp>
    </p:spTree>
    <p:extLst>
      <p:ext uri="{BB962C8B-B14F-4D97-AF65-F5344CB8AC3E}">
        <p14:creationId xmlns:p14="http://schemas.microsoft.com/office/powerpoint/2010/main" val="10118464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Helvetica Neue" charset="0"/>
                <a:ea typeface="Helvetica Neue" charset="0"/>
                <a:cs typeface="Helvetica Neue" charset="0"/>
              </a:rPr>
              <a:t>EOCCS Framework</a:t>
            </a:r>
          </a:p>
        </p:txBody>
      </p:sp>
      <p:sp>
        <p:nvSpPr>
          <p:cNvPr id="4" name="TextBox 3"/>
          <p:cNvSpPr txBox="1"/>
          <p:nvPr/>
        </p:nvSpPr>
        <p:spPr>
          <a:xfrm>
            <a:off x="2197100" y="1295401"/>
            <a:ext cx="8204200" cy="646331"/>
          </a:xfrm>
          <a:prstGeom prst="rect">
            <a:avLst/>
          </a:prstGeom>
          <a:noFill/>
        </p:spPr>
        <p:txBody>
          <a:bodyPr wrap="square" rtlCol="0">
            <a:spAutoFit/>
          </a:bodyPr>
          <a:lstStyle/>
          <a:p>
            <a:pPr algn="ctr"/>
            <a:r>
              <a:rPr lang="en-US" dirty="0">
                <a:latin typeface="Helvetica Neue" charset="0"/>
                <a:ea typeface="Helvetica Neue" charset="0"/>
                <a:cs typeface="Helvetica Neue" charset="0"/>
              </a:rPr>
              <a:t>Designed to evaluate online courses in the context</a:t>
            </a:r>
          </a:p>
          <a:p>
            <a:pPr algn="ctr"/>
            <a:r>
              <a:rPr lang="en-US" dirty="0">
                <a:latin typeface="Helvetica Neue" charset="0"/>
                <a:ea typeface="Helvetica Neue" charset="0"/>
                <a:cs typeface="Helvetica Neue" charset="0"/>
              </a:rPr>
              <a:t>of rapidly evolving technologies in the framework of: </a:t>
            </a:r>
          </a:p>
        </p:txBody>
      </p:sp>
      <p:pic>
        <p:nvPicPr>
          <p:cNvPr id="5" name="Picture 4"/>
          <p:cNvPicPr>
            <a:picLocks noChangeAspect="1"/>
          </p:cNvPicPr>
          <p:nvPr/>
        </p:nvPicPr>
        <p:blipFill>
          <a:blip r:embed="rId2"/>
          <a:stretch>
            <a:fillRect/>
          </a:stretch>
        </p:blipFill>
        <p:spPr>
          <a:xfrm>
            <a:off x="863420" y="2157128"/>
            <a:ext cx="10466226" cy="3420000"/>
          </a:xfrm>
          <a:prstGeom prst="rect">
            <a:avLst/>
          </a:prstGeom>
        </p:spPr>
      </p:pic>
    </p:spTree>
    <p:extLst>
      <p:ext uri="{BB962C8B-B14F-4D97-AF65-F5344CB8AC3E}">
        <p14:creationId xmlns:p14="http://schemas.microsoft.com/office/powerpoint/2010/main" val="3379171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EOCCS Process Schedule</a:t>
            </a:r>
          </a:p>
        </p:txBody>
      </p:sp>
      <p:pic>
        <p:nvPicPr>
          <p:cNvPr id="9" name="Content Placeholder 8"/>
          <p:cNvPicPr>
            <a:picLocks noGrp="1" noChangeAspect="1"/>
          </p:cNvPicPr>
          <p:nvPr>
            <p:ph idx="10"/>
          </p:nvPr>
        </p:nvPicPr>
        <p:blipFill rotWithShape="1">
          <a:blip r:embed="rId2"/>
          <a:srcRect t="5948"/>
          <a:stretch/>
        </p:blipFill>
        <p:spPr>
          <a:xfrm>
            <a:off x="770939" y="878528"/>
            <a:ext cx="10045836" cy="5292000"/>
          </a:xfrm>
          <a:prstGeom prst="rect">
            <a:avLst/>
          </a:prstGeom>
        </p:spPr>
      </p:pic>
    </p:spTree>
    <p:extLst>
      <p:ext uri="{BB962C8B-B14F-4D97-AF65-F5344CB8AC3E}">
        <p14:creationId xmlns:p14="http://schemas.microsoft.com/office/powerpoint/2010/main" val="14272143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0"/>
          </p:nvPr>
        </p:nvPicPr>
        <p:blipFill>
          <a:blip r:embed="rId2"/>
          <a:stretch>
            <a:fillRect/>
          </a:stretch>
        </p:blipFill>
        <p:spPr>
          <a:xfrm>
            <a:off x="348695" y="1028634"/>
            <a:ext cx="9751499" cy="5508000"/>
          </a:xfrm>
          <a:prstGeom prst="rect">
            <a:avLst/>
          </a:prstGeom>
        </p:spPr>
      </p:pic>
      <p:sp>
        <p:nvSpPr>
          <p:cNvPr id="3" name="Title 2"/>
          <p:cNvSpPr>
            <a:spLocks noGrp="1"/>
          </p:cNvSpPr>
          <p:nvPr>
            <p:ph type="ctrTitle"/>
          </p:nvPr>
        </p:nvSpPr>
        <p:spPr/>
        <p:txBody>
          <a:bodyPr/>
          <a:lstStyle/>
          <a:p>
            <a:r>
              <a:rPr lang="en-US" dirty="0"/>
              <a:t>Management of EOCCS</a:t>
            </a:r>
          </a:p>
        </p:txBody>
      </p:sp>
    </p:spTree>
    <p:extLst>
      <p:ext uri="{BB962C8B-B14F-4D97-AF65-F5344CB8AC3E}">
        <p14:creationId xmlns:p14="http://schemas.microsoft.com/office/powerpoint/2010/main" val="19469624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65126"/>
            <a:ext cx="10515600" cy="900136"/>
          </a:xfrm>
        </p:spPr>
        <p:txBody>
          <a:bodyPr>
            <a:normAutofit/>
          </a:bodyPr>
          <a:lstStyle/>
          <a:p>
            <a:r>
              <a:rPr lang="en-US" sz="3500" dirty="0">
                <a:latin typeface="Helvetica Neue" charset="0"/>
                <a:ea typeface="Helvetica Neue" charset="0"/>
                <a:cs typeface="Helvetica Neue" charset="0"/>
              </a:rPr>
              <a:t>EOCCS Pioneer Institutions – October 2016</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636" y="1940782"/>
            <a:ext cx="3197376" cy="655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9144" y="1265261"/>
            <a:ext cx="2376000" cy="7560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0698" y="2514121"/>
            <a:ext cx="1896892" cy="2052000"/>
          </a:xfrm>
          <a:prstGeom prst="rect">
            <a:avLst/>
          </a:prstGeom>
        </p:spPr>
      </p:pic>
      <p:pic>
        <p:nvPicPr>
          <p:cNvPr id="12" name="Picture 11" descr="E Business School"/>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50584" y="1351246"/>
            <a:ext cx="2668750" cy="1260000"/>
          </a:xfrm>
          <a:prstGeom prst="rect">
            <a:avLst/>
          </a:prstGeom>
          <a:noFill/>
          <a:ln>
            <a:noFill/>
          </a:ln>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96949" y="4494577"/>
            <a:ext cx="2627593" cy="1620000"/>
          </a:xfrm>
          <a:prstGeom prst="rect">
            <a:avLst/>
          </a:prstGeom>
        </p:spPr>
      </p:pic>
      <p:pic>
        <p:nvPicPr>
          <p:cNvPr id="15" name="Picture 14" descr="http://www.tavinstitute.org/wp-content/uploads/2013/04/OU-logo.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03324" y="3014071"/>
            <a:ext cx="1692000" cy="1692000"/>
          </a:xfrm>
          <a:prstGeom prst="rect">
            <a:avLst/>
          </a:prstGeom>
          <a:noFill/>
          <a:ln>
            <a:noFill/>
          </a:ln>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10745" y="2917408"/>
            <a:ext cx="1931234" cy="1332000"/>
          </a:xfrm>
          <a:prstGeom prst="rect">
            <a:avLst/>
          </a:prstGeom>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8619" y="4706071"/>
            <a:ext cx="1790525" cy="1800000"/>
          </a:xfrm>
          <a:prstGeom prst="rect">
            <a:avLst/>
          </a:prstGeom>
        </p:spPr>
      </p:pic>
    </p:spTree>
    <p:extLst>
      <p:ext uri="{BB962C8B-B14F-4D97-AF65-F5344CB8AC3E}">
        <p14:creationId xmlns:p14="http://schemas.microsoft.com/office/powerpoint/2010/main" val="138881149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solidFill>
                  <a:schemeClr val="tx1"/>
                </a:solidFill>
              </a:rPr>
              <a:t>Certified in 2017: 20 courses from 5 institutions</a:t>
            </a:r>
          </a:p>
        </p:txBody>
      </p:sp>
      <p:grpSp>
        <p:nvGrpSpPr>
          <p:cNvPr id="5" name="Group 4"/>
          <p:cNvGrpSpPr/>
          <p:nvPr/>
        </p:nvGrpSpPr>
        <p:grpSpPr>
          <a:xfrm>
            <a:off x="10051200" y="5806466"/>
            <a:ext cx="2057467" cy="991734"/>
            <a:chOff x="10051200" y="5806466"/>
            <a:chExt cx="2057467" cy="991734"/>
          </a:xfrm>
        </p:grpSpPr>
        <p:pic>
          <p:nvPicPr>
            <p:cNvPr id="6" name="Picture 5"/>
            <p:cNvPicPr>
              <a:picLocks noChangeAspect="1"/>
            </p:cNvPicPr>
            <p:nvPr/>
          </p:nvPicPr>
          <p:blipFill>
            <a:blip r:embed="rId3"/>
            <a:stretch>
              <a:fillRect/>
            </a:stretch>
          </p:blipFill>
          <p:spPr>
            <a:xfrm>
              <a:off x="10051200" y="5894217"/>
              <a:ext cx="1358542" cy="903983"/>
            </a:xfrm>
            <a:prstGeom prst="rect">
              <a:avLst/>
            </a:prstGeom>
          </p:spPr>
        </p:pic>
        <p:pic>
          <p:nvPicPr>
            <p:cNvPr id="7" name="Picture 6"/>
            <p:cNvPicPr>
              <a:picLocks noChangeAspect="1"/>
            </p:cNvPicPr>
            <p:nvPr/>
          </p:nvPicPr>
          <p:blipFill>
            <a:blip r:embed="rId4"/>
            <a:stretch>
              <a:fillRect/>
            </a:stretch>
          </p:blipFill>
          <p:spPr>
            <a:xfrm>
              <a:off x="11388142" y="5806466"/>
              <a:ext cx="720525" cy="991734"/>
            </a:xfrm>
            <a:prstGeom prst="rect">
              <a:avLst/>
            </a:prstGeom>
          </p:spPr>
        </p:pic>
      </p:grpSp>
      <p:pic>
        <p:nvPicPr>
          <p:cNvPr id="9" name="Picture 8"/>
          <p:cNvPicPr>
            <a:picLocks noChangeAspect="1"/>
          </p:cNvPicPr>
          <p:nvPr/>
        </p:nvPicPr>
        <p:blipFill>
          <a:blip r:embed="rId5"/>
          <a:stretch>
            <a:fillRect/>
          </a:stretch>
        </p:blipFill>
        <p:spPr>
          <a:xfrm>
            <a:off x="7289902" y="1924975"/>
            <a:ext cx="2761298" cy="234000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9750" y="1649156"/>
            <a:ext cx="5382720" cy="100800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1875" y="3588139"/>
            <a:ext cx="5138330" cy="972000"/>
          </a:xfrm>
          <a:prstGeom prst="rect">
            <a:avLst/>
          </a:prstGeom>
        </p:spPr>
      </p:pic>
      <p:pic>
        <p:nvPicPr>
          <p:cNvPr id="10" name="Picture 9">
            <a:extLst>
              <a:ext uri="{FF2B5EF4-FFF2-40B4-BE49-F238E27FC236}">
                <a16:creationId xmlns:a16="http://schemas.microsoft.com/office/drawing/2014/main" xmlns="" id="{DE232A7C-AF2B-CD49-B646-8450A2E7EDB0}"/>
              </a:ext>
            </a:extLst>
          </p:cNvPr>
          <p:cNvPicPr>
            <a:picLocks noChangeAspect="1"/>
          </p:cNvPicPr>
          <p:nvPr/>
        </p:nvPicPr>
        <p:blipFill>
          <a:blip r:embed="rId8"/>
          <a:stretch>
            <a:fillRect/>
          </a:stretch>
        </p:blipFill>
        <p:spPr>
          <a:xfrm>
            <a:off x="6932470" y="4863088"/>
            <a:ext cx="1743579" cy="1439245"/>
          </a:xfrm>
          <a:prstGeom prst="rect">
            <a:avLst/>
          </a:prstGeom>
        </p:spPr>
      </p:pic>
      <p:pic>
        <p:nvPicPr>
          <p:cNvPr id="13" name="Picture 12">
            <a:extLst>
              <a:ext uri="{FF2B5EF4-FFF2-40B4-BE49-F238E27FC236}">
                <a16:creationId xmlns:a16="http://schemas.microsoft.com/office/drawing/2014/main" xmlns="" id="{BF768414-1B5E-DB41-8470-E3954E26671A}"/>
              </a:ext>
            </a:extLst>
          </p:cNvPr>
          <p:cNvPicPr>
            <a:picLocks noChangeAspect="1"/>
          </p:cNvPicPr>
          <p:nvPr/>
        </p:nvPicPr>
        <p:blipFill>
          <a:blip r:embed="rId9"/>
          <a:stretch>
            <a:fillRect/>
          </a:stretch>
        </p:blipFill>
        <p:spPr>
          <a:xfrm>
            <a:off x="1717899" y="5274714"/>
            <a:ext cx="3303668" cy="1027619"/>
          </a:xfrm>
          <a:prstGeom prst="rect">
            <a:avLst/>
          </a:prstGeom>
        </p:spPr>
      </p:pic>
    </p:spTree>
    <p:extLst>
      <p:ext uri="{BB962C8B-B14F-4D97-AF65-F5344CB8AC3E}">
        <p14:creationId xmlns:p14="http://schemas.microsoft.com/office/powerpoint/2010/main" val="712195280"/>
      </p:ext>
    </p:extLst>
  </p:cSld>
  <p:clrMapOvr>
    <a:masterClrMapping/>
  </p:clrMapOvr>
  <p:transition spd="slow">
    <p:pull/>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p:txBody>
          <a:bodyPr>
            <a:noAutofit/>
          </a:bodyPr>
          <a:lstStyle/>
          <a:p>
            <a:r>
              <a:rPr lang="en-GB" dirty="0"/>
              <a:t>Application Fee					€   2,050</a:t>
            </a:r>
          </a:p>
          <a:p>
            <a:r>
              <a:rPr lang="en-GB" dirty="0"/>
              <a:t>Review Fee </a:t>
            </a:r>
          </a:p>
          <a:p>
            <a:pPr lvl="1"/>
            <a:r>
              <a:rPr lang="en-GB" dirty="0"/>
              <a:t>One course						€    6,150</a:t>
            </a:r>
          </a:p>
          <a:p>
            <a:pPr lvl="1"/>
            <a:r>
              <a:rPr lang="en-GB" dirty="0"/>
              <a:t>For each additional stand-alone course		€       500</a:t>
            </a:r>
          </a:p>
          <a:p>
            <a:pPr lvl="1"/>
            <a:r>
              <a:rPr lang="en-GB" dirty="0"/>
              <a:t>For each additional course in a suite of courses 	€       200</a:t>
            </a:r>
          </a:p>
          <a:p>
            <a:r>
              <a:rPr lang="en-GB" dirty="0"/>
              <a:t>Certification Fee 					€   2,100 for 3 years</a:t>
            </a:r>
          </a:p>
          <a:p>
            <a:pPr marL="532668" indent="0">
              <a:buNone/>
            </a:pPr>
            <a:r>
              <a:rPr lang="en-GB" sz="1400" dirty="0"/>
              <a:t>The Application and Certification Fees do not apply to additional courses certified within the same calendar year.</a:t>
            </a:r>
            <a:endParaRPr lang="en-US" sz="1400" dirty="0"/>
          </a:p>
          <a:p>
            <a:pPr marL="532668" indent="0">
              <a:buNone/>
            </a:pPr>
            <a:r>
              <a:rPr lang="en-GB" sz="1400" dirty="0"/>
              <a:t>In exceptional cases the EOCCS Office or Certification Board may ask an EOCCS Expert to conduct an Onsite Visit to the applicant Institution. The Institution will have to cover the travel, accommodation and other direct expenses of the Expert.</a:t>
            </a:r>
            <a:endParaRPr lang="en-US" sz="1400" dirty="0"/>
          </a:p>
        </p:txBody>
      </p:sp>
      <p:sp>
        <p:nvSpPr>
          <p:cNvPr id="2" name="Title 1"/>
          <p:cNvSpPr>
            <a:spLocks noGrp="1"/>
          </p:cNvSpPr>
          <p:nvPr>
            <p:ph type="ctrTitle"/>
          </p:nvPr>
        </p:nvSpPr>
        <p:spPr/>
        <p:txBody>
          <a:bodyPr/>
          <a:lstStyle/>
          <a:p>
            <a:r>
              <a:rPr lang="en-US" dirty="0"/>
              <a:t>EOCCS Fees  - 2018 </a:t>
            </a:r>
          </a:p>
        </p:txBody>
      </p:sp>
      <p:sp>
        <p:nvSpPr>
          <p:cNvPr id="8" name="Content Placeholder 2"/>
          <p:cNvSpPr txBox="1">
            <a:spLocks/>
          </p:cNvSpPr>
          <p:nvPr/>
        </p:nvSpPr>
        <p:spPr>
          <a:xfrm>
            <a:off x="2103052" y="925033"/>
            <a:ext cx="7846491" cy="4922874"/>
          </a:xfrm>
          <a:prstGeom prst="rect">
            <a:avLst/>
          </a:prstGeom>
        </p:spPr>
        <p:txBody>
          <a:bodyPr>
            <a:no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Arial"/>
                <a:ea typeface="+mn-ea"/>
                <a:cs typeface="Arial"/>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Arial"/>
                <a:ea typeface="+mn-ea"/>
                <a:cs typeface="Arial"/>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Arial"/>
                <a:ea typeface="+mn-ea"/>
                <a:cs typeface="Arial"/>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Arial"/>
                <a:ea typeface="+mn-ea"/>
                <a:cs typeface="Arial"/>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Arial"/>
                <a:ea typeface="+mn-ea"/>
                <a:cs typeface="Aria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a:lstStyle>
          <a:p>
            <a:pPr marL="457200" indent="-457200">
              <a:buFont typeface="+mj-lt"/>
              <a:buAutoNum type="arabicPeriod"/>
            </a:pPr>
            <a:endParaRPr lang="en-GB" sz="1600" dirty="0"/>
          </a:p>
        </p:txBody>
      </p:sp>
    </p:spTree>
    <p:extLst>
      <p:ext uri="{BB962C8B-B14F-4D97-AF65-F5344CB8AC3E}">
        <p14:creationId xmlns:p14="http://schemas.microsoft.com/office/powerpoint/2010/main" val="205685906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3600" dirty="0">
                <a:latin typeface="Helvetica Neue" charset="0"/>
                <a:ea typeface="Helvetica Neue" charset="0"/>
                <a:cs typeface="Helvetica Neue" charset="0"/>
              </a:rPr>
              <a:t>2018 Quality Services Events</a:t>
            </a:r>
            <a:endParaRPr lang="en-US" dirty="0"/>
          </a:p>
        </p:txBody>
      </p:sp>
      <p:sp>
        <p:nvSpPr>
          <p:cNvPr id="5" name="Content Placeholder 6"/>
          <p:cNvSpPr>
            <a:spLocks noGrp="1"/>
          </p:cNvSpPr>
          <p:nvPr>
            <p:ph idx="10"/>
          </p:nvPr>
        </p:nvSpPr>
        <p:spPr>
          <a:xfrm>
            <a:off x="178421" y="1277256"/>
            <a:ext cx="11708779" cy="4934857"/>
          </a:xfrm>
        </p:spPr>
        <p:txBody>
          <a:bodyPr>
            <a:noAutofit/>
          </a:bodyPr>
          <a:lstStyle/>
          <a:p>
            <a:r>
              <a:rPr lang="en-US" sz="2400" dirty="0">
                <a:solidFill>
                  <a:schemeClr val="tx1"/>
                </a:solidFill>
              </a:rPr>
              <a:t>EPAS Accreditation Seminar, Prague, 6-7 February 2018 </a:t>
            </a:r>
          </a:p>
          <a:p>
            <a:r>
              <a:rPr lang="en-US" sz="2400" dirty="0">
                <a:solidFill>
                  <a:schemeClr val="tx1"/>
                </a:solidFill>
              </a:rPr>
              <a:t>EPAS XXL Accreditation Seminar, Brussels, 14-15 March 2018</a:t>
            </a:r>
          </a:p>
          <a:p>
            <a:r>
              <a:rPr lang="en-US" sz="2400" dirty="0">
                <a:solidFill>
                  <a:schemeClr val="tx1"/>
                </a:solidFill>
              </a:rPr>
              <a:t>EQUIS &amp; EPAS Accreditation Seminars, Singapore, 21-23 May 2018</a:t>
            </a:r>
          </a:p>
          <a:p>
            <a:r>
              <a:rPr lang="en" sz="2400" dirty="0">
                <a:solidFill>
                  <a:schemeClr val="tx1"/>
                </a:solidFill>
              </a:rPr>
              <a:t>EOCCS Symposium, </a:t>
            </a:r>
            <a:r>
              <a:rPr lang="en-US" sz="2400" dirty="0">
                <a:solidFill>
                  <a:schemeClr val="tx1"/>
                </a:solidFill>
              </a:rPr>
              <a:t>Madrid, </a:t>
            </a:r>
            <a:r>
              <a:rPr lang="en" sz="2400" dirty="0">
                <a:solidFill>
                  <a:schemeClr val="tx1"/>
                </a:solidFill>
              </a:rPr>
              <a:t>September 2018</a:t>
            </a:r>
            <a:r>
              <a:rPr lang="nl-BE" sz="2400" dirty="0">
                <a:solidFill>
                  <a:schemeClr val="tx1"/>
                </a:solidFill>
              </a:rPr>
              <a:t> (tbc)</a:t>
            </a:r>
          </a:p>
          <a:p>
            <a:r>
              <a:rPr lang="en" sz="2400" dirty="0">
                <a:solidFill>
                  <a:schemeClr val="tx1"/>
                </a:solidFill>
              </a:rPr>
              <a:t>EQUIS XXL Accreditation Seminar, Brussels, 5-6 November 2018</a:t>
            </a:r>
          </a:p>
          <a:p>
            <a:r>
              <a:rPr lang="en" sz="2400" dirty="0">
                <a:solidFill>
                  <a:schemeClr val="tx1"/>
                </a:solidFill>
              </a:rPr>
              <a:t>EQUIS Accreditation Seminar, Prague, 21-22 November 2018</a:t>
            </a:r>
          </a:p>
          <a:p>
            <a:r>
              <a:rPr lang="en" sz="2400" dirty="0">
                <a:solidFill>
                  <a:schemeClr val="tx1"/>
                </a:solidFill>
              </a:rPr>
              <a:t>EPAS Accreditation Seminar, Prague, 22-23 November 2018</a:t>
            </a:r>
          </a:p>
          <a:p>
            <a:r>
              <a:rPr lang="en" sz="2400" dirty="0">
                <a:solidFill>
                  <a:schemeClr val="tx1"/>
                </a:solidFill>
              </a:rPr>
              <a:t>EDAF Workshop, Abu Dhabi, 26 November 2018</a:t>
            </a:r>
          </a:p>
        </p:txBody>
      </p:sp>
    </p:spTree>
    <p:extLst>
      <p:ext uri="{BB962C8B-B14F-4D97-AF65-F5344CB8AC3E}">
        <p14:creationId xmlns:p14="http://schemas.microsoft.com/office/powerpoint/2010/main" val="14245759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7"/>
          <p:cNvSpPr txBox="1">
            <a:spLocks noChangeArrowheads="1"/>
          </p:cNvSpPr>
          <p:nvPr/>
        </p:nvSpPr>
        <p:spPr bwMode="auto">
          <a:xfrm>
            <a:off x="2183820" y="2822503"/>
            <a:ext cx="9618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solidFill>
                  <a:srgbClr val="595959"/>
                </a:solidFill>
                <a:latin typeface="Helvetica Neue" charset="0"/>
                <a:ea typeface="Helvetica Neue" charset="0"/>
                <a:cs typeface="Helvetica Neue" charset="0"/>
              </a:rPr>
              <a:t>David Asch</a:t>
            </a:r>
          </a:p>
          <a:p>
            <a:pPr eaLnBrk="1" hangingPunct="1"/>
            <a:r>
              <a:rPr lang="en-US" sz="1400" dirty="0">
                <a:solidFill>
                  <a:srgbClr val="595959"/>
                </a:solidFill>
                <a:latin typeface="Helvetica Neue" charset="0"/>
                <a:ea typeface="Helvetica Neue" charset="0"/>
                <a:cs typeface="Helvetica Neue" charset="0"/>
              </a:rPr>
              <a:t>Director – </a:t>
            </a:r>
          </a:p>
          <a:p>
            <a:pPr eaLnBrk="1" hangingPunct="1"/>
            <a:r>
              <a:rPr lang="en-US" sz="1400" dirty="0">
                <a:solidFill>
                  <a:srgbClr val="595959"/>
                </a:solidFill>
                <a:latin typeface="Helvetica Neue" charset="0"/>
                <a:ea typeface="Helvetica Neue" charset="0"/>
                <a:cs typeface="Helvetica Neue" charset="0"/>
              </a:rPr>
              <a:t>QS, EQUIS</a:t>
            </a:r>
          </a:p>
        </p:txBody>
      </p:sp>
      <p:sp>
        <p:nvSpPr>
          <p:cNvPr id="22" name="Textfeld 8"/>
          <p:cNvSpPr txBox="1">
            <a:spLocks noChangeArrowheads="1"/>
          </p:cNvSpPr>
          <p:nvPr/>
        </p:nvSpPr>
        <p:spPr bwMode="auto">
          <a:xfrm>
            <a:off x="7093776" y="2799036"/>
            <a:ext cx="17455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solidFill>
                  <a:srgbClr val="595959"/>
                </a:solidFill>
                <a:latin typeface="Helvetica Neue" charset="0"/>
                <a:ea typeface="Helvetica Neue" charset="0"/>
                <a:cs typeface="Helvetica Neue" charset="0"/>
              </a:rPr>
              <a:t>Joyce del Rosario</a:t>
            </a:r>
          </a:p>
          <a:p>
            <a:pPr eaLnBrk="1" hangingPunct="1"/>
            <a:r>
              <a:rPr lang="en-US" sz="1400" dirty="0">
                <a:solidFill>
                  <a:srgbClr val="595959"/>
                </a:solidFill>
                <a:latin typeface="Helvetica Neue" charset="0"/>
                <a:ea typeface="Helvetica Neue" charset="0"/>
                <a:cs typeface="Helvetica Neue" charset="0"/>
              </a:rPr>
              <a:t>Coordinator –  </a:t>
            </a:r>
          </a:p>
          <a:p>
            <a:pPr eaLnBrk="1" hangingPunct="1"/>
            <a:r>
              <a:rPr lang="en-US" sz="1400" dirty="0">
                <a:solidFill>
                  <a:srgbClr val="595959"/>
                </a:solidFill>
                <a:latin typeface="Helvetica Neue" charset="0"/>
                <a:ea typeface="Helvetica Neue" charset="0"/>
                <a:cs typeface="Helvetica Neue" charset="0"/>
              </a:rPr>
              <a:t>EPAS</a:t>
            </a:r>
          </a:p>
        </p:txBody>
      </p:sp>
      <p:sp>
        <p:nvSpPr>
          <p:cNvPr id="23" name="Textfeld 8"/>
          <p:cNvSpPr txBox="1">
            <a:spLocks noChangeArrowheads="1"/>
          </p:cNvSpPr>
          <p:nvPr/>
        </p:nvSpPr>
        <p:spPr bwMode="auto">
          <a:xfrm>
            <a:off x="2221984" y="5334875"/>
            <a:ext cx="14330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solidFill>
                  <a:srgbClr val="595959"/>
                </a:solidFill>
                <a:latin typeface="Helvetica Neue" charset="0"/>
                <a:ea typeface="Helvetica Neue" charset="0"/>
                <a:cs typeface="Helvetica Neue" charset="0"/>
              </a:rPr>
              <a:t>Aurélie Harmand</a:t>
            </a:r>
          </a:p>
          <a:p>
            <a:pPr eaLnBrk="1" hangingPunct="1"/>
            <a:r>
              <a:rPr lang="en-US" sz="1400" dirty="0">
                <a:solidFill>
                  <a:srgbClr val="595959"/>
                </a:solidFill>
                <a:latin typeface="Helvetica Neue" charset="0"/>
                <a:ea typeface="Helvetica Neue" charset="0"/>
                <a:cs typeface="Helvetica Neue" charset="0"/>
              </a:rPr>
              <a:t>Coordinator – </a:t>
            </a:r>
          </a:p>
          <a:p>
            <a:pPr eaLnBrk="1" hangingPunct="1"/>
            <a:r>
              <a:rPr lang="en-US" sz="1400" dirty="0">
                <a:solidFill>
                  <a:srgbClr val="595959"/>
                </a:solidFill>
                <a:latin typeface="Helvetica Neue" charset="0"/>
                <a:ea typeface="Helvetica Neue" charset="0"/>
                <a:cs typeface="Helvetica Neue" charset="0"/>
              </a:rPr>
              <a:t>EQUIS</a:t>
            </a:r>
          </a:p>
        </p:txBody>
      </p:sp>
      <p:pic>
        <p:nvPicPr>
          <p:cNvPr id="9" name="Picture 8" descr="Joyce.jpg"/>
          <p:cNvPicPr>
            <a:picLocks/>
          </p:cNvPicPr>
          <p:nvPr/>
        </p:nvPicPr>
        <p:blipFill rotWithShape="1">
          <a:blip r:embed="rId3" cstate="print">
            <a:extLst>
              <a:ext uri="{28A0092B-C50C-407E-A947-70E740481C1C}">
                <a14:useLocalDpi xmlns:a14="http://schemas.microsoft.com/office/drawing/2010/main" val="0"/>
              </a:ext>
            </a:extLst>
          </a:blip>
          <a:srcRect b="12983"/>
          <a:stretch/>
        </p:blipFill>
        <p:spPr>
          <a:xfrm>
            <a:off x="7046309" y="1268421"/>
            <a:ext cx="1440000" cy="1440000"/>
          </a:xfrm>
          <a:prstGeom prst="rect">
            <a:avLst/>
          </a:prstGeom>
          <a:ln>
            <a:solidFill>
              <a:schemeClr val="bg1">
                <a:lumMod val="75000"/>
              </a:schemeClr>
            </a:solidFill>
          </a:ln>
        </p:spPr>
      </p:pic>
      <p:pic>
        <p:nvPicPr>
          <p:cNvPr id="12" name="Picture 11" descr="Aurelie 3.jpg"/>
          <p:cNvPicPr>
            <a:picLocks/>
          </p:cNvPicPr>
          <p:nvPr/>
        </p:nvPicPr>
        <p:blipFill rotWithShape="1">
          <a:blip r:embed="rId4" cstate="print">
            <a:extLst>
              <a:ext uri="{28A0092B-C50C-407E-A947-70E740481C1C}">
                <a14:useLocalDpi xmlns:a14="http://schemas.microsoft.com/office/drawing/2010/main" val="0"/>
              </a:ext>
            </a:extLst>
          </a:blip>
          <a:srcRect l="8955" t="2279" r="9336" b="21705"/>
          <a:stretch/>
        </p:blipFill>
        <p:spPr>
          <a:xfrm>
            <a:off x="2164656" y="3770142"/>
            <a:ext cx="1440000" cy="1440000"/>
          </a:xfrm>
          <a:prstGeom prst="rect">
            <a:avLst/>
          </a:prstGeom>
          <a:ln>
            <a:solidFill>
              <a:schemeClr val="bg1">
                <a:lumMod val="75000"/>
              </a:schemeClr>
            </a:solidFill>
          </a:ln>
        </p:spPr>
      </p:pic>
      <p:pic>
        <p:nvPicPr>
          <p:cNvPr id="13" name="Picture 12" descr="David.jpg"/>
          <p:cNvPicPr>
            <a:picLocks/>
          </p:cNvPicPr>
          <p:nvPr/>
        </p:nvPicPr>
        <p:blipFill rotWithShape="1">
          <a:blip r:embed="rId5" cstate="print">
            <a:extLst>
              <a:ext uri="{28A0092B-C50C-407E-A947-70E740481C1C}">
                <a14:useLocalDpi xmlns:a14="http://schemas.microsoft.com/office/drawing/2010/main" val="0"/>
              </a:ext>
            </a:extLst>
          </a:blip>
          <a:srcRect l="11351" t="3532" r="7851" b="24395"/>
          <a:stretch/>
        </p:blipFill>
        <p:spPr>
          <a:xfrm>
            <a:off x="2220165" y="1268421"/>
            <a:ext cx="1440000" cy="1440000"/>
          </a:xfrm>
          <a:prstGeom prst="rect">
            <a:avLst/>
          </a:prstGeom>
          <a:ln>
            <a:solidFill>
              <a:schemeClr val="bg1">
                <a:lumMod val="75000"/>
              </a:schemeClr>
            </a:solidFill>
          </a:ln>
        </p:spPr>
      </p:pic>
      <p:sp>
        <p:nvSpPr>
          <p:cNvPr id="19" name="Textfeld 6"/>
          <p:cNvSpPr txBox="1">
            <a:spLocks noChangeArrowheads="1"/>
          </p:cNvSpPr>
          <p:nvPr/>
        </p:nvSpPr>
        <p:spPr bwMode="auto">
          <a:xfrm>
            <a:off x="4651239" y="5314175"/>
            <a:ext cx="17495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solidFill>
                  <a:srgbClr val="595959"/>
                </a:solidFill>
                <a:latin typeface="Helvetica Neue" charset="0"/>
                <a:ea typeface="Helvetica Neue" charset="0"/>
                <a:cs typeface="Helvetica Neue" charset="0"/>
              </a:rPr>
              <a:t>Susan Hart</a:t>
            </a:r>
          </a:p>
          <a:p>
            <a:pPr eaLnBrk="1" hangingPunct="1"/>
            <a:r>
              <a:rPr lang="en-US" sz="1400" dirty="0">
                <a:solidFill>
                  <a:srgbClr val="595959"/>
                </a:solidFill>
                <a:latin typeface="Helvetica Neue" charset="0"/>
                <a:ea typeface="Helvetica Neue" charset="0"/>
                <a:cs typeface="Helvetica Neue" charset="0"/>
              </a:rPr>
              <a:t>Associate Director – </a:t>
            </a:r>
          </a:p>
          <a:p>
            <a:pPr eaLnBrk="1" hangingPunct="1"/>
            <a:r>
              <a:rPr lang="en-US" sz="1400" dirty="0">
                <a:solidFill>
                  <a:srgbClr val="595959"/>
                </a:solidFill>
                <a:latin typeface="Helvetica Neue" charset="0"/>
                <a:ea typeface="Helvetica Neue" charset="0"/>
                <a:cs typeface="Helvetica Neue" charset="0"/>
              </a:rPr>
              <a:t>EQUIS </a:t>
            </a:r>
          </a:p>
        </p:txBody>
      </p:sp>
      <p:pic>
        <p:nvPicPr>
          <p:cNvPr id="20" name="Picture 19" descr="../../../../../../../../Users/veronique/Desktop/XXL_Oct_Photos/DUBS%2"/>
          <p:cNvPicPr/>
          <p:nvPr/>
        </p:nvPicPr>
        <p:blipFill rotWithShape="1">
          <a:blip r:embed="rId6">
            <a:extLst>
              <a:ext uri="{28A0092B-C50C-407E-A947-70E740481C1C}">
                <a14:useLocalDpi xmlns:a14="http://schemas.microsoft.com/office/drawing/2010/main" val="0"/>
              </a:ext>
            </a:extLst>
          </a:blip>
          <a:srcRect l="9162" t="6924" r="13925" b="20680"/>
          <a:stretch/>
        </p:blipFill>
        <p:spPr bwMode="auto">
          <a:xfrm>
            <a:off x="4635649" y="3770142"/>
            <a:ext cx="1437588" cy="1423078"/>
          </a:xfrm>
          <a:prstGeom prst="rect">
            <a:avLst/>
          </a:prstGeom>
          <a:noFill/>
          <a:ln>
            <a:solidFill>
              <a:schemeClr val="bg1">
                <a:lumMod val="75000"/>
              </a:schemeClr>
            </a:solidFill>
          </a:ln>
        </p:spPr>
      </p:pic>
      <p:sp>
        <p:nvSpPr>
          <p:cNvPr id="29" name="Textfeld 6"/>
          <p:cNvSpPr txBox="1">
            <a:spLocks noChangeArrowheads="1"/>
          </p:cNvSpPr>
          <p:nvPr/>
        </p:nvSpPr>
        <p:spPr bwMode="auto">
          <a:xfrm>
            <a:off x="4633237" y="2859553"/>
            <a:ext cx="12695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solidFill>
                  <a:srgbClr val="595959"/>
                </a:solidFill>
                <a:latin typeface="Helvetica Neue" charset="0"/>
                <a:ea typeface="Helvetica Neue" charset="0"/>
                <a:cs typeface="Helvetica Neue" charset="0"/>
              </a:rPr>
              <a:t>Ulrich Hommel</a:t>
            </a:r>
          </a:p>
          <a:p>
            <a:pPr eaLnBrk="1" hangingPunct="1"/>
            <a:r>
              <a:rPr lang="en-US" sz="1400" dirty="0">
                <a:solidFill>
                  <a:srgbClr val="595959"/>
                </a:solidFill>
                <a:latin typeface="Helvetica Neue" charset="0"/>
                <a:ea typeface="Helvetica Neue" charset="0"/>
                <a:cs typeface="Helvetica Neue" charset="0"/>
              </a:rPr>
              <a:t>Director – </a:t>
            </a:r>
          </a:p>
          <a:p>
            <a:pPr eaLnBrk="1" hangingPunct="1"/>
            <a:r>
              <a:rPr lang="en-US" sz="1400" dirty="0">
                <a:solidFill>
                  <a:srgbClr val="595959"/>
                </a:solidFill>
                <a:latin typeface="Helvetica Neue" charset="0"/>
                <a:ea typeface="Helvetica Neue" charset="0"/>
                <a:cs typeface="Helvetica Neue" charset="0"/>
              </a:rPr>
              <a:t>EQUIS </a:t>
            </a:r>
          </a:p>
        </p:txBody>
      </p:sp>
      <p:pic>
        <p:nvPicPr>
          <p:cNvPr id="30" name="Picture 29" descr="Ulrich1.jpg"/>
          <p:cNvPicPr>
            <a:picLocks/>
          </p:cNvPicPr>
          <p:nvPr/>
        </p:nvPicPr>
        <p:blipFill rotWithShape="1">
          <a:blip r:embed="rId7" cstate="print">
            <a:extLst>
              <a:ext uri="{28A0092B-C50C-407E-A947-70E740481C1C}">
                <a14:useLocalDpi xmlns:a14="http://schemas.microsoft.com/office/drawing/2010/main" val="0"/>
              </a:ext>
            </a:extLst>
          </a:blip>
          <a:srcRect l="6365" t="84" r="4751" b="15767"/>
          <a:stretch/>
        </p:blipFill>
        <p:spPr>
          <a:xfrm>
            <a:off x="4633237" y="1268421"/>
            <a:ext cx="1440000" cy="1440000"/>
          </a:xfrm>
          <a:prstGeom prst="rect">
            <a:avLst/>
          </a:prstGeom>
          <a:ln>
            <a:solidFill>
              <a:schemeClr val="bg1">
                <a:lumMod val="75000"/>
              </a:schemeClr>
            </a:solidFill>
          </a:ln>
        </p:spPr>
      </p:pic>
      <p:sp>
        <p:nvSpPr>
          <p:cNvPr id="27" name="Textfeld 6"/>
          <p:cNvSpPr txBox="1">
            <a:spLocks noChangeArrowheads="1"/>
          </p:cNvSpPr>
          <p:nvPr/>
        </p:nvSpPr>
        <p:spPr bwMode="auto">
          <a:xfrm>
            <a:off x="9373906" y="2812673"/>
            <a:ext cx="183892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solidFill>
                  <a:srgbClr val="595959"/>
                </a:solidFill>
                <a:latin typeface="Helvetica Neue" charset="0"/>
                <a:ea typeface="Helvetica Neue" charset="0"/>
                <a:cs typeface="Helvetica Neue" charset="0"/>
              </a:rPr>
              <a:t>Bob </a:t>
            </a:r>
            <a:r>
              <a:rPr lang="en-US" sz="1400" b="1" dirty="0" err="1">
                <a:solidFill>
                  <a:srgbClr val="595959"/>
                </a:solidFill>
                <a:latin typeface="Helvetica Neue" charset="0"/>
                <a:ea typeface="Helvetica Neue" charset="0"/>
                <a:cs typeface="Helvetica Neue" charset="0"/>
              </a:rPr>
              <a:t>Galliers</a:t>
            </a:r>
            <a:endParaRPr lang="en-US" sz="1400" b="1" dirty="0">
              <a:solidFill>
                <a:srgbClr val="595959"/>
              </a:solidFill>
              <a:latin typeface="Helvetica Neue" charset="0"/>
              <a:ea typeface="Helvetica Neue" charset="0"/>
              <a:cs typeface="Helvetica Neue" charset="0"/>
            </a:endParaRPr>
          </a:p>
          <a:p>
            <a:pPr eaLnBrk="1" hangingPunct="1"/>
            <a:r>
              <a:rPr lang="en-US" sz="1400" dirty="0">
                <a:solidFill>
                  <a:srgbClr val="595959"/>
                </a:solidFill>
                <a:latin typeface="Helvetica Neue" charset="0"/>
                <a:ea typeface="Helvetica Neue" charset="0"/>
                <a:cs typeface="Helvetica Neue" charset="0"/>
              </a:rPr>
              <a:t>Associate Director – </a:t>
            </a:r>
          </a:p>
          <a:p>
            <a:pPr eaLnBrk="1" hangingPunct="1"/>
            <a:r>
              <a:rPr lang="en-US" sz="1400" dirty="0">
                <a:solidFill>
                  <a:srgbClr val="595959"/>
                </a:solidFill>
                <a:latin typeface="Helvetica Neue" charset="0"/>
                <a:ea typeface="Helvetica Neue" charset="0"/>
                <a:cs typeface="Helvetica Neue" charset="0"/>
              </a:rPr>
              <a:t>EQUIS, EPAS</a:t>
            </a:r>
          </a:p>
        </p:txBody>
      </p:sp>
      <p:pic>
        <p:nvPicPr>
          <p:cNvPr id="26" name="Picture 25"/>
          <p:cNvPicPr>
            <a:picLocks/>
          </p:cNvPicPr>
          <p:nvPr/>
        </p:nvPicPr>
        <p:blipFill rotWithShape="1">
          <a:blip r:embed="rId8"/>
          <a:srcRect l="7759" t="5202" r="11904" b="25236"/>
          <a:stretch/>
        </p:blipFill>
        <p:spPr>
          <a:xfrm>
            <a:off x="7093776" y="3770142"/>
            <a:ext cx="1440000" cy="1440000"/>
          </a:xfrm>
          <a:prstGeom prst="rect">
            <a:avLst/>
          </a:prstGeom>
          <a:ln>
            <a:solidFill>
              <a:schemeClr val="bg1">
                <a:lumMod val="75000"/>
              </a:schemeClr>
            </a:solidFill>
          </a:ln>
        </p:spPr>
      </p:pic>
      <p:sp>
        <p:nvSpPr>
          <p:cNvPr id="28" name="Textfeld 8"/>
          <p:cNvSpPr txBox="1">
            <a:spLocks noChangeArrowheads="1"/>
          </p:cNvSpPr>
          <p:nvPr/>
        </p:nvSpPr>
        <p:spPr bwMode="auto">
          <a:xfrm>
            <a:off x="7093776" y="5300757"/>
            <a:ext cx="16253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solidFill>
                  <a:srgbClr val="595959"/>
                </a:solidFill>
                <a:latin typeface="Helvetica Neue" charset="0"/>
                <a:ea typeface="Helvetica Neue" charset="0"/>
                <a:cs typeface="Helvetica Neue" charset="0"/>
              </a:rPr>
              <a:t>Stephanie Lambert</a:t>
            </a:r>
          </a:p>
          <a:p>
            <a:pPr eaLnBrk="1" hangingPunct="1"/>
            <a:r>
              <a:rPr lang="en-US" sz="1400" dirty="0">
                <a:solidFill>
                  <a:srgbClr val="595959"/>
                </a:solidFill>
                <a:latin typeface="Helvetica Neue" charset="0"/>
                <a:ea typeface="Helvetica Neue" charset="0"/>
                <a:cs typeface="Helvetica Neue" charset="0"/>
              </a:rPr>
              <a:t>Administrator – </a:t>
            </a:r>
          </a:p>
          <a:p>
            <a:pPr eaLnBrk="1" hangingPunct="1"/>
            <a:r>
              <a:rPr lang="en-US" sz="1400" dirty="0">
                <a:solidFill>
                  <a:srgbClr val="595959"/>
                </a:solidFill>
                <a:latin typeface="Helvetica Neue" charset="0"/>
                <a:ea typeface="Helvetica Neue" charset="0"/>
                <a:cs typeface="Helvetica Neue" charset="0"/>
              </a:rPr>
              <a:t>EOCCS </a:t>
            </a:r>
          </a:p>
        </p:txBody>
      </p:sp>
      <p:pic>
        <p:nvPicPr>
          <p:cNvPr id="37" name="Picture 36"/>
          <p:cNvPicPr>
            <a:picLocks/>
          </p:cNvPicPr>
          <p:nvPr/>
        </p:nvPicPr>
        <p:blipFill rotWithShape="1">
          <a:blip r:embed="rId9"/>
          <a:srcRect l="5918" t="6268" r="5505" b="21058"/>
          <a:stretch/>
        </p:blipFill>
        <p:spPr>
          <a:xfrm>
            <a:off x="9459380" y="3801965"/>
            <a:ext cx="1440000" cy="1440000"/>
          </a:xfrm>
          <a:prstGeom prst="rect">
            <a:avLst/>
          </a:prstGeom>
          <a:ln>
            <a:solidFill>
              <a:schemeClr val="bg1">
                <a:lumMod val="75000"/>
              </a:schemeClr>
            </a:solidFill>
          </a:ln>
        </p:spPr>
      </p:pic>
      <p:sp>
        <p:nvSpPr>
          <p:cNvPr id="38" name="Textfeld 8"/>
          <p:cNvSpPr txBox="1">
            <a:spLocks noChangeArrowheads="1"/>
          </p:cNvSpPr>
          <p:nvPr/>
        </p:nvSpPr>
        <p:spPr bwMode="auto">
          <a:xfrm>
            <a:off x="9459380" y="5300757"/>
            <a:ext cx="16515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solidFill>
                  <a:srgbClr val="595959"/>
                </a:solidFill>
                <a:latin typeface="Helvetica Neue" charset="0"/>
                <a:ea typeface="Helvetica Neue" charset="0"/>
                <a:cs typeface="Helvetica Neue" charset="0"/>
              </a:rPr>
              <a:t>Antonia </a:t>
            </a:r>
            <a:r>
              <a:rPr lang="en-US" sz="1400" b="1" dirty="0" err="1">
                <a:solidFill>
                  <a:srgbClr val="595959"/>
                </a:solidFill>
                <a:latin typeface="Helvetica Neue" charset="0"/>
                <a:ea typeface="Helvetica Neue" charset="0"/>
                <a:cs typeface="Helvetica Neue" charset="0"/>
              </a:rPr>
              <a:t>Lütgens</a:t>
            </a:r>
            <a:r>
              <a:rPr lang="en-US" sz="1400" b="1" dirty="0">
                <a:solidFill>
                  <a:srgbClr val="595959"/>
                </a:solidFill>
                <a:latin typeface="Helvetica Neue" charset="0"/>
                <a:ea typeface="Helvetica Neue" charset="0"/>
                <a:cs typeface="Helvetica Neue" charset="0"/>
              </a:rPr>
              <a:t> </a:t>
            </a:r>
          </a:p>
          <a:p>
            <a:pPr eaLnBrk="1" hangingPunct="1"/>
            <a:r>
              <a:rPr lang="en-US" sz="1400" dirty="0">
                <a:solidFill>
                  <a:srgbClr val="595959"/>
                </a:solidFill>
                <a:latin typeface="Helvetica Neue" charset="0"/>
                <a:ea typeface="Helvetica Neue" charset="0"/>
                <a:cs typeface="Helvetica Neue" charset="0"/>
              </a:rPr>
              <a:t>Administrator – </a:t>
            </a:r>
          </a:p>
          <a:p>
            <a:pPr eaLnBrk="1" hangingPunct="1"/>
            <a:r>
              <a:rPr lang="en-US" sz="1400" dirty="0">
                <a:solidFill>
                  <a:srgbClr val="595959"/>
                </a:solidFill>
                <a:latin typeface="Helvetica Neue" charset="0"/>
                <a:ea typeface="Helvetica Neue" charset="0"/>
                <a:cs typeface="Helvetica Neue" charset="0"/>
              </a:rPr>
              <a:t>EOCCS </a:t>
            </a:r>
          </a:p>
        </p:txBody>
      </p:sp>
      <p:pic>
        <p:nvPicPr>
          <p:cNvPr id="4" name="Picture 3"/>
          <p:cNvPicPr>
            <a:picLocks noChangeAspect="1"/>
          </p:cNvPicPr>
          <p:nvPr/>
        </p:nvPicPr>
        <p:blipFill>
          <a:blip r:embed="rId10"/>
          <a:stretch>
            <a:fillRect/>
          </a:stretch>
        </p:blipFill>
        <p:spPr>
          <a:xfrm>
            <a:off x="9459380" y="1268421"/>
            <a:ext cx="1440000" cy="1440000"/>
          </a:xfrm>
          <a:prstGeom prst="rect">
            <a:avLst/>
          </a:prstGeom>
          <a:ln>
            <a:solidFill>
              <a:schemeClr val="bg1">
                <a:lumMod val="75000"/>
              </a:schemeClr>
            </a:solidFill>
          </a:ln>
        </p:spPr>
      </p:pic>
      <p:sp>
        <p:nvSpPr>
          <p:cNvPr id="25" name="5-Point Star 24"/>
          <p:cNvSpPr/>
          <p:nvPr/>
        </p:nvSpPr>
        <p:spPr>
          <a:xfrm>
            <a:off x="9075212" y="902710"/>
            <a:ext cx="720000" cy="720000"/>
          </a:xfrm>
          <a:prstGeom prst="star5">
            <a:avLst>
              <a:gd name="adj" fmla="val 17282"/>
              <a:gd name="hf" fmla="val 105146"/>
              <a:gd name="vf" fmla="val 110557"/>
            </a:avLst>
          </a:prstGeom>
          <a:solidFill>
            <a:srgbClr val="820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xmlns="" id="{DC974C07-EA52-554F-83F3-F621E0F88A9C}"/>
              </a:ext>
            </a:extLst>
          </p:cNvPr>
          <p:cNvSpPr>
            <a:spLocks noGrp="1"/>
          </p:cNvSpPr>
          <p:nvPr>
            <p:ph type="ctrTitle"/>
          </p:nvPr>
        </p:nvSpPr>
        <p:spPr/>
        <p:txBody>
          <a:bodyPr/>
          <a:lstStyle/>
          <a:p>
            <a:r>
              <a:rPr lang="en-GB" dirty="0"/>
              <a:t>The QS Team at EFMD</a:t>
            </a:r>
          </a:p>
        </p:txBody>
      </p:sp>
    </p:spTree>
    <p:extLst>
      <p:ext uri="{BB962C8B-B14F-4D97-AF65-F5344CB8AC3E}">
        <p14:creationId xmlns:p14="http://schemas.microsoft.com/office/powerpoint/2010/main" val="88318212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feld 8"/>
          <p:cNvSpPr txBox="1">
            <a:spLocks noChangeArrowheads="1"/>
          </p:cNvSpPr>
          <p:nvPr/>
        </p:nvSpPr>
        <p:spPr bwMode="auto">
          <a:xfrm>
            <a:off x="9424030" y="5248285"/>
            <a:ext cx="16559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solidFill>
                  <a:schemeClr val="tx1">
                    <a:lumMod val="75000"/>
                    <a:lumOff val="25000"/>
                  </a:schemeClr>
                </a:solidFill>
                <a:latin typeface="Helvetica Neue" charset="0"/>
                <a:ea typeface="Helvetica Neue" charset="0"/>
                <a:cs typeface="Helvetica Neue" charset="0"/>
              </a:rPr>
              <a:t>Martin Schader</a:t>
            </a:r>
          </a:p>
          <a:p>
            <a:pPr eaLnBrk="1" hangingPunct="1"/>
            <a:r>
              <a:rPr lang="en-US" sz="1400" dirty="0">
                <a:solidFill>
                  <a:schemeClr val="tx1">
                    <a:lumMod val="75000"/>
                    <a:lumOff val="25000"/>
                  </a:schemeClr>
                </a:solidFill>
                <a:latin typeface="Helvetica Neue" charset="0"/>
                <a:ea typeface="Helvetica Neue" charset="0"/>
                <a:cs typeface="Helvetica Neue" charset="0"/>
              </a:rPr>
              <a:t>Associate Director – </a:t>
            </a:r>
          </a:p>
          <a:p>
            <a:pPr eaLnBrk="1" hangingPunct="1"/>
            <a:r>
              <a:rPr lang="en-US" sz="1400" dirty="0">
                <a:solidFill>
                  <a:schemeClr val="tx1">
                    <a:lumMod val="75000"/>
                    <a:lumOff val="25000"/>
                  </a:schemeClr>
                </a:solidFill>
                <a:latin typeface="Helvetica Neue" charset="0"/>
                <a:ea typeface="Helvetica Neue" charset="0"/>
                <a:cs typeface="Helvetica Neue" charset="0"/>
              </a:rPr>
              <a:t>EQUIS</a:t>
            </a:r>
          </a:p>
        </p:txBody>
      </p:sp>
      <p:pic>
        <p:nvPicPr>
          <p:cNvPr id="3" name="Picture 2" descr="IMG_8154.jpg"/>
          <p:cNvPicPr>
            <a:picLocks noChangeAspect="1"/>
          </p:cNvPicPr>
          <p:nvPr/>
        </p:nvPicPr>
        <p:blipFill rotWithShape="1">
          <a:blip r:embed="rId3" cstate="print">
            <a:extLst>
              <a:ext uri="{28A0092B-C50C-407E-A947-70E740481C1C}">
                <a14:useLocalDpi xmlns:a14="http://schemas.microsoft.com/office/drawing/2010/main" val="0"/>
              </a:ext>
            </a:extLst>
          </a:blip>
          <a:srcRect l="1658" t="-387" r="3377" b="15951"/>
          <a:stretch/>
        </p:blipFill>
        <p:spPr>
          <a:xfrm>
            <a:off x="9380156" y="3744139"/>
            <a:ext cx="1459265" cy="1440000"/>
          </a:xfrm>
          <a:prstGeom prst="rect">
            <a:avLst/>
          </a:prstGeom>
          <a:ln>
            <a:solidFill>
              <a:schemeClr val="bg1">
                <a:lumMod val="75000"/>
              </a:schemeClr>
            </a:solidFill>
          </a:ln>
        </p:spPr>
      </p:pic>
      <p:sp>
        <p:nvSpPr>
          <p:cNvPr id="4" name="TextBox 3"/>
          <p:cNvSpPr txBox="1"/>
          <p:nvPr/>
        </p:nvSpPr>
        <p:spPr>
          <a:xfrm>
            <a:off x="2283516" y="1472375"/>
            <a:ext cx="1259997" cy="1403996"/>
          </a:xfrm>
          <a:prstGeom prst="rect">
            <a:avLst/>
          </a:prstGeom>
          <a:noFill/>
          <a:ln>
            <a:noFill/>
          </a:ln>
        </p:spPr>
        <p:txBody>
          <a:bodyPr vert="horz" wrap="none" lIns="108000" tIns="45720" rIns="91440" bIns="0" rtlCol="0" anchor="ctr" anchorCtr="0">
            <a:normAutofit/>
          </a:bodyPr>
          <a:lstStyle/>
          <a:p>
            <a:pPr algn="ctr">
              <a:lnSpc>
                <a:spcPts val="4600"/>
              </a:lnSpc>
              <a:spcBef>
                <a:spcPct val="0"/>
              </a:spcBef>
            </a:pPr>
            <a:endParaRPr lang="en-US" sz="1400" dirty="0">
              <a:solidFill>
                <a:srgbClr val="595959"/>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p:txBody>
      </p:sp>
      <p:sp>
        <p:nvSpPr>
          <p:cNvPr id="26" name="Textfeld 8"/>
          <p:cNvSpPr txBox="1">
            <a:spLocks noChangeArrowheads="1"/>
          </p:cNvSpPr>
          <p:nvPr/>
        </p:nvSpPr>
        <p:spPr bwMode="auto">
          <a:xfrm>
            <a:off x="7195868" y="5248285"/>
            <a:ext cx="16062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err="1">
                <a:solidFill>
                  <a:schemeClr val="tx1">
                    <a:lumMod val="75000"/>
                    <a:lumOff val="25000"/>
                  </a:schemeClr>
                </a:solidFill>
                <a:latin typeface="Helvetica Neue" charset="0"/>
                <a:ea typeface="Helvetica Neue" charset="0"/>
                <a:cs typeface="Helvetica Neue" charset="0"/>
              </a:rPr>
              <a:t>Alfons</a:t>
            </a:r>
            <a:r>
              <a:rPr lang="en-US" sz="1400" b="1" dirty="0">
                <a:solidFill>
                  <a:schemeClr val="tx1">
                    <a:lumMod val="75000"/>
                    <a:lumOff val="25000"/>
                  </a:schemeClr>
                </a:solidFill>
                <a:latin typeface="Helvetica Neue" charset="0"/>
                <a:ea typeface="Helvetica Neue" charset="0"/>
                <a:cs typeface="Helvetica Neue" charset="0"/>
              </a:rPr>
              <a:t> </a:t>
            </a:r>
            <a:r>
              <a:rPr lang="en-US" sz="1400" b="1" dirty="0" err="1">
                <a:solidFill>
                  <a:schemeClr val="tx1">
                    <a:lumMod val="75000"/>
                    <a:lumOff val="25000"/>
                  </a:schemeClr>
                </a:solidFill>
                <a:latin typeface="Helvetica Neue" charset="0"/>
                <a:ea typeface="Helvetica Neue" charset="0"/>
                <a:cs typeface="Helvetica Neue" charset="0"/>
              </a:rPr>
              <a:t>Sauquet</a:t>
            </a:r>
            <a:endParaRPr lang="en-US" sz="1400" b="1" dirty="0">
              <a:solidFill>
                <a:schemeClr val="tx1">
                  <a:lumMod val="75000"/>
                  <a:lumOff val="25000"/>
                </a:schemeClr>
              </a:solidFill>
              <a:latin typeface="Helvetica Neue" charset="0"/>
              <a:ea typeface="Helvetica Neue" charset="0"/>
              <a:cs typeface="Helvetica Neue" charset="0"/>
            </a:endParaRPr>
          </a:p>
          <a:p>
            <a:pPr eaLnBrk="1" hangingPunct="1"/>
            <a:r>
              <a:rPr lang="en-US" sz="1400" dirty="0">
                <a:solidFill>
                  <a:schemeClr val="tx1">
                    <a:lumMod val="75000"/>
                    <a:lumOff val="25000"/>
                  </a:schemeClr>
                </a:solidFill>
                <a:latin typeface="Helvetica Neue" charset="0"/>
                <a:ea typeface="Helvetica Neue" charset="0"/>
                <a:cs typeface="Helvetica Neue" charset="0"/>
              </a:rPr>
              <a:t>Associate Director –</a:t>
            </a:r>
          </a:p>
          <a:p>
            <a:pPr eaLnBrk="1" hangingPunct="1"/>
            <a:r>
              <a:rPr lang="en-US" sz="1400" dirty="0">
                <a:solidFill>
                  <a:schemeClr val="tx1">
                    <a:lumMod val="75000"/>
                    <a:lumOff val="25000"/>
                  </a:schemeClr>
                </a:solidFill>
                <a:latin typeface="Helvetica Neue" charset="0"/>
                <a:ea typeface="Helvetica Neue" charset="0"/>
                <a:cs typeface="Helvetica Neue" charset="0"/>
              </a:rPr>
              <a:t>EQUIS, EDAF</a:t>
            </a:r>
          </a:p>
        </p:txBody>
      </p:sp>
      <p:sp>
        <p:nvSpPr>
          <p:cNvPr id="32" name="Textfeld 8"/>
          <p:cNvSpPr txBox="1">
            <a:spLocks noChangeArrowheads="1"/>
          </p:cNvSpPr>
          <p:nvPr/>
        </p:nvSpPr>
        <p:spPr bwMode="auto">
          <a:xfrm>
            <a:off x="4724262" y="2793782"/>
            <a:ext cx="15956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sz="1400" b="1" dirty="0">
                <a:solidFill>
                  <a:schemeClr val="tx1">
                    <a:lumMod val="75000"/>
                    <a:lumOff val="25000"/>
                  </a:schemeClr>
                </a:solidFill>
                <a:latin typeface="Helvetica Neue" charset="0"/>
                <a:ea typeface="Helvetica Neue" charset="0"/>
                <a:cs typeface="Helvetica Neue" charset="0"/>
              </a:rPr>
              <a:t>Caroline Malvaux</a:t>
            </a:r>
          </a:p>
          <a:p>
            <a:pPr eaLnBrk="1" hangingPunct="1"/>
            <a:r>
              <a:rPr lang="en-US" sz="1400" dirty="0">
                <a:solidFill>
                  <a:schemeClr val="tx1">
                    <a:lumMod val="75000"/>
                    <a:lumOff val="25000"/>
                  </a:schemeClr>
                </a:solidFill>
                <a:latin typeface="Helvetica Neue" charset="0"/>
                <a:ea typeface="Helvetica Neue" charset="0"/>
                <a:cs typeface="Helvetica Neue" charset="0"/>
              </a:rPr>
              <a:t>Coordinator – </a:t>
            </a:r>
          </a:p>
          <a:p>
            <a:pPr eaLnBrk="1" hangingPunct="1"/>
            <a:r>
              <a:rPr lang="en-US" sz="1400" dirty="0">
                <a:solidFill>
                  <a:schemeClr val="tx1">
                    <a:lumMod val="75000"/>
                    <a:lumOff val="25000"/>
                  </a:schemeClr>
                </a:solidFill>
                <a:latin typeface="Helvetica Neue" charset="0"/>
                <a:ea typeface="Helvetica Neue" charset="0"/>
                <a:cs typeface="Helvetica Neue" charset="0"/>
              </a:rPr>
              <a:t>EQUIS</a:t>
            </a:r>
          </a:p>
        </p:txBody>
      </p:sp>
      <p:pic>
        <p:nvPicPr>
          <p:cNvPr id="33" name="Picture 32" descr="Michael1.jpg"/>
          <p:cNvPicPr>
            <a:picLocks/>
          </p:cNvPicPr>
          <p:nvPr/>
        </p:nvPicPr>
        <p:blipFill rotWithShape="1">
          <a:blip r:embed="rId4" cstate="print">
            <a:extLst>
              <a:ext uri="{28A0092B-C50C-407E-A947-70E740481C1C}">
                <a14:useLocalDpi xmlns:a14="http://schemas.microsoft.com/office/drawing/2010/main" val="0"/>
              </a:ext>
            </a:extLst>
          </a:blip>
          <a:srcRect l="7127" r="3844" b="16273"/>
          <a:stretch/>
        </p:blipFill>
        <p:spPr>
          <a:xfrm>
            <a:off x="7130037" y="1250195"/>
            <a:ext cx="1440000" cy="1440000"/>
          </a:xfrm>
          <a:prstGeom prst="rect">
            <a:avLst/>
          </a:prstGeom>
          <a:ln>
            <a:solidFill>
              <a:schemeClr val="bg1">
                <a:lumMod val="75000"/>
              </a:schemeClr>
            </a:solidFill>
          </a:ln>
        </p:spPr>
      </p:pic>
      <p:sp>
        <p:nvSpPr>
          <p:cNvPr id="34" name="Textfeld 7"/>
          <p:cNvSpPr txBox="1">
            <a:spLocks noChangeArrowheads="1"/>
          </p:cNvSpPr>
          <p:nvPr/>
        </p:nvSpPr>
        <p:spPr bwMode="auto">
          <a:xfrm>
            <a:off x="7115637" y="2754341"/>
            <a:ext cx="17985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solidFill>
                  <a:schemeClr val="tx1">
                    <a:lumMod val="75000"/>
                    <a:lumOff val="25000"/>
                  </a:schemeClr>
                </a:solidFill>
                <a:latin typeface="Helvetica Neue" charset="0"/>
                <a:ea typeface="Helvetica Neue" charset="0"/>
                <a:cs typeface="Helvetica Neue" charset="0"/>
              </a:rPr>
              <a:t>Michael Osbaldeston</a:t>
            </a:r>
          </a:p>
          <a:p>
            <a:pPr eaLnBrk="1" hangingPunct="1"/>
            <a:r>
              <a:rPr lang="en-US" sz="1400" dirty="0">
                <a:solidFill>
                  <a:schemeClr val="tx1">
                    <a:lumMod val="75000"/>
                    <a:lumOff val="25000"/>
                  </a:schemeClr>
                </a:solidFill>
                <a:latin typeface="Helvetica Neue" charset="0"/>
                <a:ea typeface="Helvetica Neue" charset="0"/>
                <a:cs typeface="Helvetica Neue" charset="0"/>
              </a:rPr>
              <a:t>Associate Director – </a:t>
            </a:r>
          </a:p>
          <a:p>
            <a:pPr eaLnBrk="1" hangingPunct="1"/>
            <a:r>
              <a:rPr lang="en-US" sz="1400" dirty="0">
                <a:solidFill>
                  <a:schemeClr val="tx1">
                    <a:lumMod val="75000"/>
                    <a:lumOff val="25000"/>
                  </a:schemeClr>
                </a:solidFill>
                <a:latin typeface="Helvetica Neue" charset="0"/>
                <a:ea typeface="Helvetica Neue" charset="0"/>
                <a:cs typeface="Helvetica Neue" charset="0"/>
              </a:rPr>
              <a:t>EQUIS</a:t>
            </a:r>
          </a:p>
        </p:txBody>
      </p:sp>
      <p:pic>
        <p:nvPicPr>
          <p:cNvPr id="43" name="Picture 42" descr="Isabel.jpg"/>
          <p:cNvPicPr>
            <a:picLocks/>
          </p:cNvPicPr>
          <p:nvPr/>
        </p:nvPicPr>
        <p:blipFill rotWithShape="1">
          <a:blip r:embed="rId5" cstate="print">
            <a:extLst>
              <a:ext uri="{28A0092B-C50C-407E-A947-70E740481C1C}">
                <a14:useLocalDpi xmlns:a14="http://schemas.microsoft.com/office/drawing/2010/main" val="0"/>
              </a:ext>
            </a:extLst>
          </a:blip>
          <a:srcRect l="9031" t="4997" r="6094" b="15976"/>
          <a:stretch/>
        </p:blipFill>
        <p:spPr>
          <a:xfrm>
            <a:off x="2114899" y="3720802"/>
            <a:ext cx="1440000" cy="1440000"/>
          </a:xfrm>
          <a:prstGeom prst="rect">
            <a:avLst/>
          </a:prstGeom>
          <a:ln>
            <a:solidFill>
              <a:schemeClr val="bg1">
                <a:lumMod val="75000"/>
              </a:schemeClr>
            </a:solidFill>
          </a:ln>
        </p:spPr>
      </p:pic>
      <p:sp>
        <p:nvSpPr>
          <p:cNvPr id="44" name="Textfeld 9"/>
          <p:cNvSpPr txBox="1">
            <a:spLocks noChangeArrowheads="1"/>
          </p:cNvSpPr>
          <p:nvPr/>
        </p:nvSpPr>
        <p:spPr bwMode="auto">
          <a:xfrm>
            <a:off x="2104175" y="5248285"/>
            <a:ext cx="11589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solidFill>
                  <a:schemeClr val="tx1">
                    <a:lumMod val="75000"/>
                    <a:lumOff val="25000"/>
                  </a:schemeClr>
                </a:solidFill>
                <a:latin typeface="Helvetica Neue" charset="0"/>
                <a:ea typeface="Helvetica Neue" charset="0"/>
                <a:cs typeface="Helvetica Neue" charset="0"/>
              </a:rPr>
              <a:t>Isabel Ramos</a:t>
            </a:r>
          </a:p>
          <a:p>
            <a:pPr eaLnBrk="1" hangingPunct="1"/>
            <a:r>
              <a:rPr lang="en-US" sz="1400" dirty="0">
                <a:solidFill>
                  <a:schemeClr val="tx1">
                    <a:lumMod val="75000"/>
                    <a:lumOff val="25000"/>
                  </a:schemeClr>
                </a:solidFill>
                <a:latin typeface="Helvetica Neue" charset="0"/>
                <a:ea typeface="Helvetica Neue" charset="0"/>
                <a:cs typeface="Helvetica Neue" charset="0"/>
              </a:rPr>
              <a:t>Manager – </a:t>
            </a:r>
          </a:p>
          <a:p>
            <a:pPr eaLnBrk="1" hangingPunct="1"/>
            <a:r>
              <a:rPr lang="en-US" sz="1400" dirty="0">
                <a:solidFill>
                  <a:schemeClr val="tx1">
                    <a:lumMod val="75000"/>
                    <a:lumOff val="25000"/>
                  </a:schemeClr>
                </a:solidFill>
                <a:latin typeface="Helvetica Neue" charset="0"/>
                <a:ea typeface="Helvetica Neue" charset="0"/>
                <a:cs typeface="Helvetica Neue" charset="0"/>
              </a:rPr>
              <a:t>EPAS, EDAF</a:t>
            </a:r>
          </a:p>
        </p:txBody>
      </p:sp>
      <p:sp>
        <p:nvSpPr>
          <p:cNvPr id="48" name="Textfeld 8"/>
          <p:cNvSpPr txBox="1">
            <a:spLocks noChangeArrowheads="1"/>
          </p:cNvSpPr>
          <p:nvPr/>
        </p:nvSpPr>
        <p:spPr bwMode="auto">
          <a:xfrm>
            <a:off x="9359490" y="2770445"/>
            <a:ext cx="17134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solidFill>
                  <a:schemeClr val="tx1">
                    <a:lumMod val="75000"/>
                    <a:lumOff val="25000"/>
                  </a:schemeClr>
                </a:solidFill>
                <a:latin typeface="Helvetica Neue" charset="0"/>
                <a:ea typeface="Helvetica Neue" charset="0"/>
                <a:cs typeface="Helvetica Neue" charset="0"/>
              </a:rPr>
              <a:t>Keith Pond</a:t>
            </a:r>
          </a:p>
          <a:p>
            <a:pPr eaLnBrk="1" hangingPunct="1"/>
            <a:r>
              <a:rPr lang="en-US" sz="1400" dirty="0">
                <a:solidFill>
                  <a:schemeClr val="tx1">
                    <a:lumMod val="75000"/>
                    <a:lumOff val="25000"/>
                  </a:schemeClr>
                </a:solidFill>
                <a:latin typeface="Helvetica Neue" charset="0"/>
                <a:ea typeface="Helvetica Neue" charset="0"/>
                <a:cs typeface="Helvetica Neue" charset="0"/>
              </a:rPr>
              <a:t>Director –</a:t>
            </a:r>
          </a:p>
          <a:p>
            <a:pPr eaLnBrk="1" hangingPunct="1"/>
            <a:r>
              <a:rPr lang="en-US" sz="1400" dirty="0">
                <a:solidFill>
                  <a:schemeClr val="tx1">
                    <a:lumMod val="75000"/>
                    <a:lumOff val="25000"/>
                  </a:schemeClr>
                </a:solidFill>
                <a:latin typeface="Helvetica Neue" charset="0"/>
                <a:ea typeface="Helvetica Neue" charset="0"/>
                <a:cs typeface="Helvetica Neue" charset="0"/>
              </a:rPr>
              <a:t>EOCCS </a:t>
            </a:r>
          </a:p>
        </p:txBody>
      </p:sp>
      <p:pic>
        <p:nvPicPr>
          <p:cNvPr id="6" name="Picture 5"/>
          <p:cNvPicPr>
            <a:picLocks/>
          </p:cNvPicPr>
          <p:nvPr/>
        </p:nvPicPr>
        <p:blipFill rotWithShape="1">
          <a:blip r:embed="rId6"/>
          <a:srcRect l="1" t="4344" r="-17348" b="15878"/>
          <a:stretch/>
        </p:blipFill>
        <p:spPr>
          <a:xfrm>
            <a:off x="4775688" y="1266299"/>
            <a:ext cx="1440000" cy="1440000"/>
          </a:xfrm>
          <a:prstGeom prst="rect">
            <a:avLst/>
          </a:prstGeom>
          <a:solidFill>
            <a:schemeClr val="bg1"/>
          </a:solidFill>
          <a:ln>
            <a:solidFill>
              <a:schemeClr val="bg1">
                <a:lumMod val="75000"/>
              </a:schemeClr>
            </a:solidFill>
          </a:ln>
        </p:spPr>
      </p:pic>
      <p:pic>
        <p:nvPicPr>
          <p:cNvPr id="8" name="Picture 7"/>
          <p:cNvPicPr>
            <a:picLocks noChangeAspect="1"/>
          </p:cNvPicPr>
          <p:nvPr/>
        </p:nvPicPr>
        <p:blipFill>
          <a:blip r:embed="rId7"/>
          <a:stretch>
            <a:fillRect/>
          </a:stretch>
        </p:blipFill>
        <p:spPr>
          <a:xfrm>
            <a:off x="7195868" y="3744139"/>
            <a:ext cx="1440000" cy="1440000"/>
          </a:xfrm>
          <a:prstGeom prst="rect">
            <a:avLst/>
          </a:prstGeom>
          <a:ln>
            <a:solidFill>
              <a:schemeClr val="bg1">
                <a:lumMod val="75000"/>
              </a:schemeClr>
            </a:solidFill>
          </a:ln>
        </p:spPr>
      </p:pic>
      <p:pic>
        <p:nvPicPr>
          <p:cNvPr id="10" name="Picture 9"/>
          <p:cNvPicPr>
            <a:picLocks noChangeAspect="1"/>
          </p:cNvPicPr>
          <p:nvPr/>
        </p:nvPicPr>
        <p:blipFill rotWithShape="1">
          <a:blip r:embed="rId8"/>
          <a:srcRect l="3052" t="-129" r="7866" b="30523"/>
          <a:stretch/>
        </p:blipFill>
        <p:spPr>
          <a:xfrm>
            <a:off x="9365119" y="1266299"/>
            <a:ext cx="1474302" cy="1440000"/>
          </a:xfrm>
          <a:prstGeom prst="rect">
            <a:avLst/>
          </a:prstGeom>
          <a:ln>
            <a:solidFill>
              <a:schemeClr val="bg1">
                <a:lumMod val="75000"/>
              </a:schemeClr>
            </a:solidFill>
          </a:ln>
        </p:spPr>
      </p:pic>
      <p:sp>
        <p:nvSpPr>
          <p:cNvPr id="36" name="5-Point Star 35"/>
          <p:cNvSpPr/>
          <p:nvPr/>
        </p:nvSpPr>
        <p:spPr>
          <a:xfrm>
            <a:off x="8999490" y="944145"/>
            <a:ext cx="720000" cy="720000"/>
          </a:xfrm>
          <a:prstGeom prst="star5">
            <a:avLst>
              <a:gd name="adj" fmla="val 17282"/>
              <a:gd name="hf" fmla="val 105146"/>
              <a:gd name="vf" fmla="val 110557"/>
            </a:avLst>
          </a:prstGeom>
          <a:solidFill>
            <a:srgbClr val="820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Simonne.jpg"/>
          <p:cNvPicPr>
            <a:picLocks/>
          </p:cNvPicPr>
          <p:nvPr/>
        </p:nvPicPr>
        <p:blipFill rotWithShape="1">
          <a:blip r:embed="rId9" cstate="print">
            <a:extLst>
              <a:ext uri="{28A0092B-C50C-407E-A947-70E740481C1C}">
                <a14:useLocalDpi xmlns:a14="http://schemas.microsoft.com/office/drawing/2010/main" val="0"/>
              </a:ext>
            </a:extLst>
          </a:blip>
          <a:srcRect l="4151" t="3003" r="2872" b="18018"/>
          <a:stretch/>
        </p:blipFill>
        <p:spPr>
          <a:xfrm>
            <a:off x="2087764" y="1266299"/>
            <a:ext cx="1440000" cy="1440000"/>
          </a:xfrm>
          <a:prstGeom prst="rect">
            <a:avLst/>
          </a:prstGeom>
          <a:ln>
            <a:solidFill>
              <a:schemeClr val="bg1">
                <a:lumMod val="75000"/>
              </a:schemeClr>
            </a:solidFill>
          </a:ln>
        </p:spPr>
      </p:pic>
      <p:sp>
        <p:nvSpPr>
          <p:cNvPr id="24" name="Textfeld 7"/>
          <p:cNvSpPr txBox="1">
            <a:spLocks noChangeArrowheads="1"/>
          </p:cNvSpPr>
          <p:nvPr/>
        </p:nvSpPr>
        <p:spPr bwMode="auto">
          <a:xfrm>
            <a:off x="2085282" y="2796914"/>
            <a:ext cx="18126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solidFill>
                  <a:srgbClr val="595959"/>
                </a:solidFill>
                <a:latin typeface="Helvetica Neue" charset="0"/>
                <a:ea typeface="Helvetica Neue" charset="0"/>
                <a:cs typeface="Helvetica Neue" charset="0"/>
              </a:rPr>
              <a:t>Simonne MacDonald</a:t>
            </a:r>
          </a:p>
          <a:p>
            <a:pPr eaLnBrk="1" hangingPunct="1"/>
            <a:r>
              <a:rPr lang="en-US" sz="1400" dirty="0">
                <a:solidFill>
                  <a:srgbClr val="595959"/>
                </a:solidFill>
                <a:latin typeface="Helvetica Neue" charset="0"/>
                <a:ea typeface="Helvetica Neue" charset="0"/>
                <a:cs typeface="Helvetica Neue" charset="0"/>
              </a:rPr>
              <a:t>Coordinator – </a:t>
            </a:r>
          </a:p>
          <a:p>
            <a:pPr eaLnBrk="1" hangingPunct="1"/>
            <a:r>
              <a:rPr lang="en-US" sz="1400" dirty="0">
                <a:solidFill>
                  <a:srgbClr val="595959"/>
                </a:solidFill>
                <a:latin typeface="Helvetica Neue" charset="0"/>
                <a:ea typeface="Helvetica Neue" charset="0"/>
                <a:cs typeface="Helvetica Neue" charset="0"/>
              </a:rPr>
              <a:t>EPAS, EDAF</a:t>
            </a:r>
          </a:p>
        </p:txBody>
      </p:sp>
      <p:pic>
        <p:nvPicPr>
          <p:cNvPr id="21" name="Picture 20" descr="Veronique.jpg"/>
          <p:cNvPicPr>
            <a:picLocks noChangeAspect="1"/>
          </p:cNvPicPr>
          <p:nvPr/>
        </p:nvPicPr>
        <p:blipFill rotWithShape="1">
          <a:blip r:embed="rId10" cstate="print">
            <a:extLst>
              <a:ext uri="{28A0092B-C50C-407E-A947-70E740481C1C}">
                <a14:useLocalDpi xmlns:a14="http://schemas.microsoft.com/office/drawing/2010/main" val="0"/>
              </a:ext>
            </a:extLst>
          </a:blip>
          <a:srcRect l="7497" r="9740" b="25489"/>
          <a:stretch/>
        </p:blipFill>
        <p:spPr>
          <a:xfrm>
            <a:off x="4724262" y="3720802"/>
            <a:ext cx="1439507" cy="1440000"/>
          </a:xfrm>
          <a:prstGeom prst="rect">
            <a:avLst/>
          </a:prstGeom>
          <a:ln>
            <a:solidFill>
              <a:schemeClr val="bg1">
                <a:lumMod val="75000"/>
              </a:schemeClr>
            </a:solidFill>
          </a:ln>
        </p:spPr>
      </p:pic>
      <p:sp>
        <p:nvSpPr>
          <p:cNvPr id="27" name="Textfeld 8"/>
          <p:cNvSpPr txBox="1">
            <a:spLocks noChangeArrowheads="1"/>
          </p:cNvSpPr>
          <p:nvPr/>
        </p:nvSpPr>
        <p:spPr bwMode="auto">
          <a:xfrm>
            <a:off x="4724262" y="5248285"/>
            <a:ext cx="17133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solidFill>
                  <a:schemeClr val="tx1">
                    <a:lumMod val="75000"/>
                    <a:lumOff val="25000"/>
                  </a:schemeClr>
                </a:solidFill>
                <a:latin typeface="Helvetica Neue" charset="0"/>
                <a:ea typeface="Helvetica Neue" charset="0"/>
                <a:cs typeface="Helvetica Neue" charset="0"/>
              </a:rPr>
              <a:t>Veronique Roumans</a:t>
            </a:r>
          </a:p>
          <a:p>
            <a:pPr eaLnBrk="1" hangingPunct="1"/>
            <a:r>
              <a:rPr lang="en-US" sz="1400" dirty="0">
                <a:solidFill>
                  <a:schemeClr val="tx1">
                    <a:lumMod val="75000"/>
                    <a:lumOff val="25000"/>
                  </a:schemeClr>
                </a:solidFill>
                <a:latin typeface="Helvetica Neue" charset="0"/>
                <a:ea typeface="Helvetica Neue" charset="0"/>
                <a:cs typeface="Helvetica Neue" charset="0"/>
              </a:rPr>
              <a:t>Manager – </a:t>
            </a:r>
          </a:p>
          <a:p>
            <a:pPr eaLnBrk="1" hangingPunct="1"/>
            <a:r>
              <a:rPr lang="en-US" sz="1400" dirty="0">
                <a:solidFill>
                  <a:schemeClr val="tx1">
                    <a:lumMod val="75000"/>
                    <a:lumOff val="25000"/>
                  </a:schemeClr>
                </a:solidFill>
                <a:latin typeface="Helvetica Neue" charset="0"/>
                <a:ea typeface="Helvetica Neue" charset="0"/>
                <a:cs typeface="Helvetica Neue" charset="0"/>
              </a:rPr>
              <a:t>EQUIS</a:t>
            </a:r>
          </a:p>
        </p:txBody>
      </p:sp>
      <p:sp>
        <p:nvSpPr>
          <p:cNvPr id="2" name="Title 1">
            <a:extLst>
              <a:ext uri="{FF2B5EF4-FFF2-40B4-BE49-F238E27FC236}">
                <a16:creationId xmlns:a16="http://schemas.microsoft.com/office/drawing/2014/main" xmlns="" id="{927E3DB8-AB4E-294E-AE9E-DB2119C5A84F}"/>
              </a:ext>
            </a:extLst>
          </p:cNvPr>
          <p:cNvSpPr>
            <a:spLocks noGrp="1"/>
          </p:cNvSpPr>
          <p:nvPr>
            <p:ph type="ctrTitle"/>
          </p:nvPr>
        </p:nvSpPr>
        <p:spPr/>
        <p:txBody>
          <a:bodyPr/>
          <a:lstStyle/>
          <a:p>
            <a:r>
              <a:rPr lang="en-GB" dirty="0"/>
              <a:t>The QS Team at EFMD</a:t>
            </a:r>
          </a:p>
        </p:txBody>
      </p:sp>
    </p:spTree>
    <p:extLst>
      <p:ext uri="{BB962C8B-B14F-4D97-AF65-F5344CB8AC3E}">
        <p14:creationId xmlns:p14="http://schemas.microsoft.com/office/powerpoint/2010/main" val="16929245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theme/theme1.xml><?xml version="1.0" encoding="utf-8"?>
<a:theme xmlns:a="http://schemas.openxmlformats.org/drawingml/2006/main" name="Blank Slate">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ln>
          <a:noFill/>
        </a:ln>
      </a:spPr>
      <a:bodyPr vert="horz" lIns="108000" tIns="45720" rIns="91440" bIns="0" rtlCol="0" anchor="ctr" anchorCtr="0">
        <a:normAutofit/>
      </a:bodyPr>
      <a:lstStyle>
        <a:defPPr marL="0" marR="0" indent="0" algn="ctr" defTabSz="914400" rtl="0" eaLnBrk="1" fontAlgn="auto" latinLnBrk="0" hangingPunct="1">
          <a:lnSpc>
            <a:spcPts val="4600"/>
          </a:lnSpc>
          <a:spcBef>
            <a:spcPct val="0"/>
          </a:spcBef>
          <a:spcAft>
            <a:spcPts val="0"/>
          </a:spcAft>
          <a:buClrTx/>
          <a:buSzTx/>
          <a:buFontTx/>
          <a:buNone/>
          <a:tabLst/>
          <a:defRPr kumimoji="0" sz="4000" b="1" i="0" u="none" strike="noStrike" kern="1200" cap="none" spc="0" normalizeH="0" baseline="0" noProof="0" dirty="0" smtClean="0">
            <a:ln>
              <a:noFill/>
            </a:ln>
            <a:solidFill>
              <a:srgbClr val="595959"/>
            </a:solidFill>
            <a:effectLst>
              <a:outerShdw blurRad="38100" dist="38100" dir="2700000" algn="tl">
                <a:srgbClr val="000000">
                  <a:alpha val="43137"/>
                </a:srgbClr>
              </a:outerShdw>
            </a:effectLst>
            <a:uLnTx/>
            <a:uFillTx/>
            <a:latin typeface="+mn-lt"/>
            <a:ea typeface="+mj-ea"/>
            <a:cs typeface="Georgia"/>
          </a:defRPr>
        </a:defPPr>
      </a:lstStyle>
    </a:tx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Genera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PA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QUI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DAF">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EOCC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BSI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4321</TotalTime>
  <Words>4118</Words>
  <Application>Microsoft Office PowerPoint</Application>
  <PresentationFormat>Widescreen</PresentationFormat>
  <Paragraphs>887</Paragraphs>
  <Slides>101</Slides>
  <Notes>40</Notes>
  <HiddenSlides>6</HiddenSlides>
  <MMClips>0</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101</vt:i4>
      </vt:variant>
    </vt:vector>
  </HeadingPairs>
  <TitlesOfParts>
    <vt:vector size="124" baseType="lpstr">
      <vt:lpstr>ＭＳ Ｐゴシック</vt:lpstr>
      <vt:lpstr>新細明體</vt:lpstr>
      <vt:lpstr>Arial</vt:lpstr>
      <vt:lpstr>Arial Black</vt:lpstr>
      <vt:lpstr>Calibri</vt:lpstr>
      <vt:lpstr>Calibri Light</vt:lpstr>
      <vt:lpstr>Georgia</vt:lpstr>
      <vt:lpstr>Helvetica</vt:lpstr>
      <vt:lpstr>Helvetica Neue</vt:lpstr>
      <vt:lpstr>Helvetica Neue Light</vt:lpstr>
      <vt:lpstr>Helvetica Neue Medium</vt:lpstr>
      <vt:lpstr>LucidaGrande</vt:lpstr>
      <vt:lpstr>Open Sans</vt:lpstr>
      <vt:lpstr>Open Sans Light</vt:lpstr>
      <vt:lpstr>Wingdings</vt:lpstr>
      <vt:lpstr>Blank Slate</vt:lpstr>
      <vt:lpstr>General</vt:lpstr>
      <vt:lpstr>EPAS</vt:lpstr>
      <vt:lpstr>EQUIS</vt:lpstr>
      <vt:lpstr>EDAF</vt:lpstr>
      <vt:lpstr>GN</vt:lpstr>
      <vt:lpstr>EOCCS</vt:lpstr>
      <vt:lpstr>BSIS</vt:lpstr>
      <vt:lpstr>EFMD Quality Improvement Systems EQUIS, EPAS, EDAF &amp; EOCCS  </vt:lpstr>
      <vt:lpstr>What Is EFMD?</vt:lpstr>
      <vt:lpstr>EFMD’s Mission </vt:lpstr>
      <vt:lpstr>EFMD – I’M Part Of It</vt:lpstr>
      <vt:lpstr>EFMD Membership Worldwide</vt:lpstr>
      <vt:lpstr>EFMD membership in South Asia</vt:lpstr>
      <vt:lpstr>What are our Services for Members?</vt:lpstr>
      <vt:lpstr>Quality Development Portfolio</vt:lpstr>
      <vt:lpstr>Quality Services Portfolio (EQUIS, EPAS, EDAF, EOCCS)</vt:lpstr>
      <vt:lpstr>Quality Services Portfolio</vt:lpstr>
      <vt:lpstr>Quality Services Portfolio Overview</vt:lpstr>
      <vt:lpstr>Benefits of EFMD Accreditations </vt:lpstr>
      <vt:lpstr>QS Portfolio Overview</vt:lpstr>
      <vt:lpstr>Underpinning Criteria </vt:lpstr>
      <vt:lpstr>Quality Services Portfolio: a Common Evaluation Process</vt:lpstr>
      <vt:lpstr>Introduction to EQUIS</vt:lpstr>
      <vt:lpstr>What is EQUIS? </vt:lpstr>
      <vt:lpstr>Voice from the Accredited Schools</vt:lpstr>
      <vt:lpstr>EQUIS Accreditations</vt:lpstr>
      <vt:lpstr>EQUIS Update </vt:lpstr>
      <vt:lpstr>New EQUIS Accreditations in 2017</vt:lpstr>
      <vt:lpstr>EQUIS Differentiating Factors (1)</vt:lpstr>
      <vt:lpstr>EQUIS Differentiating Factors (2)</vt:lpstr>
      <vt:lpstr>Key EQUIS Eligibility Criteria (1)</vt:lpstr>
      <vt:lpstr>Key EQUIS Eligibility Criteria (2)</vt:lpstr>
      <vt:lpstr>EQUIS Framework</vt:lpstr>
      <vt:lpstr>Questions in the Pakistani context</vt:lpstr>
      <vt:lpstr>How to demonstrate Internationalisation? </vt:lpstr>
      <vt:lpstr>Internationalisation</vt:lpstr>
      <vt:lpstr>Internationalisation</vt:lpstr>
      <vt:lpstr>Internationalisation</vt:lpstr>
      <vt:lpstr>Internationalisation</vt:lpstr>
      <vt:lpstr>Internationalisation</vt:lpstr>
      <vt:lpstr>Internationalisation: Key Indicators</vt:lpstr>
      <vt:lpstr>Internationalisation Example</vt:lpstr>
      <vt:lpstr>Assessing the degree of Internationalisation</vt:lpstr>
      <vt:lpstr>PowerPoint Presentation</vt:lpstr>
      <vt:lpstr>Assessing the Degree of Internationalisation</vt:lpstr>
      <vt:lpstr>How to substantiate Corporate Connections? </vt:lpstr>
      <vt:lpstr>Corporate Connections</vt:lpstr>
      <vt:lpstr>Corporate Connections</vt:lpstr>
      <vt:lpstr>Corporate Connections</vt:lpstr>
      <vt:lpstr>Corporate Connections</vt:lpstr>
      <vt:lpstr>EQUIS Standards &amp; Criteria Document</vt:lpstr>
      <vt:lpstr>EQUIS Process Flowchart</vt:lpstr>
      <vt:lpstr>Management of EQUIS</vt:lpstr>
      <vt:lpstr>EQUIS Key Timings </vt:lpstr>
      <vt:lpstr>Accreditation Outcomes</vt:lpstr>
      <vt:lpstr>EQUIS Fees (2018)</vt:lpstr>
      <vt:lpstr>In Case of Doubt Consult the Manual or Contact Us!</vt:lpstr>
      <vt:lpstr>Introduction to EPAS</vt:lpstr>
      <vt:lpstr>What is EPAS? </vt:lpstr>
      <vt:lpstr>Voice from the Accredited Schools</vt:lpstr>
      <vt:lpstr>The Benefits of EPAS</vt:lpstr>
      <vt:lpstr>EPAS Target Market</vt:lpstr>
      <vt:lpstr>EPAS Accreditations</vt:lpstr>
      <vt:lpstr>New EPAS Accreditations in 2017</vt:lpstr>
      <vt:lpstr>EPAS Update</vt:lpstr>
      <vt:lpstr>Key EPAS Eligibility Criteria</vt:lpstr>
      <vt:lpstr>EPAS Accreditation Criteria</vt:lpstr>
      <vt:lpstr>EPAS Standards &amp; Criteria Document</vt:lpstr>
      <vt:lpstr>EPAS Process Flowchart</vt:lpstr>
      <vt:lpstr>Management of EPAS</vt:lpstr>
      <vt:lpstr>EPAS Key Timings</vt:lpstr>
      <vt:lpstr>Accreditation Outcomes</vt:lpstr>
      <vt:lpstr>EPAS – Document Revisions 2018</vt:lpstr>
      <vt:lpstr>EPAS Fees (2018)</vt:lpstr>
      <vt:lpstr>In Case of Doubt Consult the Manual or Contact Us!</vt:lpstr>
      <vt:lpstr>Introduction to EDAF</vt:lpstr>
      <vt:lpstr>What is EDAF?</vt:lpstr>
      <vt:lpstr>Purpose of EDAF</vt:lpstr>
      <vt:lpstr>Benefits for EDAF Schools </vt:lpstr>
      <vt:lpstr>EDAF learning cycle  </vt:lpstr>
      <vt:lpstr>EDAF Concept Model: BS Wheel</vt:lpstr>
      <vt:lpstr>EDAF Process stages</vt:lpstr>
      <vt:lpstr>Application Process</vt:lpstr>
      <vt:lpstr>Eligibility Criteria</vt:lpstr>
      <vt:lpstr>EDAF Update</vt:lpstr>
      <vt:lpstr>EDAF’s impact worldwide</vt:lpstr>
      <vt:lpstr>Institutions currently in the EDAF Process</vt:lpstr>
      <vt:lpstr>Institutions that have been through EDAF </vt:lpstr>
      <vt:lpstr>EDAF Fees (2018)</vt:lpstr>
      <vt:lpstr>Social Responsibility and EDAF</vt:lpstr>
      <vt:lpstr>Introduction to EOCCS</vt:lpstr>
      <vt:lpstr>PowerPoint Presentation</vt:lpstr>
      <vt:lpstr>EOCCS background</vt:lpstr>
      <vt:lpstr>Purpose of EOCCS  </vt:lpstr>
      <vt:lpstr>Benefits of EOCCS</vt:lpstr>
      <vt:lpstr>EOCCS Learning Community Symposium</vt:lpstr>
      <vt:lpstr>EOCCS minimum criteria</vt:lpstr>
      <vt:lpstr>EOCCS Framework</vt:lpstr>
      <vt:lpstr>EOCCS Process Schedule</vt:lpstr>
      <vt:lpstr>Management of EOCCS</vt:lpstr>
      <vt:lpstr>EOCCS Pioneer Institutions – October 2016</vt:lpstr>
      <vt:lpstr>Certified in 2017: 20 courses from 5 institutions</vt:lpstr>
      <vt:lpstr>EOCCS Fees  - 2018 </vt:lpstr>
      <vt:lpstr>2018 Quality Services Events</vt:lpstr>
      <vt:lpstr>The QS Team at EFMD</vt:lpstr>
      <vt:lpstr>The QS Team at EFMD</vt:lpstr>
      <vt:lpstr>The QS Team at EFMD</vt:lpstr>
      <vt:lpstr>Your Questions/Comments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EFMD Quality Improvement Systems EQUIS, EPAS, EDAF &amp; EOCCS  Country - Date</dc:title>
  <dc:creator>Sania Tufail</dc:creator>
  <cp:lastModifiedBy>Sania Tufail</cp:lastModifiedBy>
  <cp:revision>286</cp:revision>
  <dcterms:modified xsi:type="dcterms:W3CDTF">2018-02-12T07:06:50Z</dcterms:modified>
</cp:coreProperties>
</file>